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0" d="100"/>
          <a:sy n="100" d="100"/>
        </p:scale>
        <p:origin x="67" y="11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2819059-7AC3-4C88-9239-1A10FF6A78BE}" type="datetimeFigureOut">
              <a:rPr lang="it-IT" smtClean="0"/>
              <a:t>14/03/2025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241218775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819059-7AC3-4C88-9239-1A10FF6A78BE}" type="datetimeFigureOut">
              <a:rPr lang="it-IT" smtClean="0"/>
              <a:t>14/03/2025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28250928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819059-7AC3-4C88-9239-1A10FF6A78BE}" type="datetimeFigureOut">
              <a:rPr lang="it-IT" smtClean="0"/>
              <a:t>14/03/2025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3904129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819059-7AC3-4C88-9239-1A10FF6A78BE}" type="datetimeFigureOut">
              <a:rPr lang="it-IT" smtClean="0"/>
              <a:t>14/03/2025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368232164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2819059-7AC3-4C88-9239-1A10FF6A78BE}" type="datetimeFigureOut">
              <a:rPr lang="it-IT" smtClean="0"/>
              <a:t>14/03/2025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647672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2819059-7AC3-4C88-9239-1A10FF6A78BE}" type="datetimeFigureOut">
              <a:rPr lang="it-IT" smtClean="0"/>
              <a:t>14/03/2025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19829305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2819059-7AC3-4C88-9239-1A10FF6A78BE}" type="datetimeFigureOut">
              <a:rPr lang="it-IT" smtClean="0"/>
              <a:t>14/03/2025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410181152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2819059-7AC3-4C88-9239-1A10FF6A78BE}" type="datetimeFigureOut">
              <a:rPr lang="it-IT" smtClean="0"/>
              <a:t>14/03/2025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112227259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819059-7AC3-4C88-9239-1A10FF6A78BE}" type="datetimeFigureOut">
              <a:rPr lang="it-IT" smtClean="0"/>
              <a:t>14/03/2025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396675186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2819059-7AC3-4C88-9239-1A10FF6A78BE}" type="datetimeFigureOut">
              <a:rPr lang="it-IT" smtClean="0"/>
              <a:t>14/03/2025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196247982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2819059-7AC3-4C88-9239-1A10FF6A78BE}" type="datetimeFigureOut">
              <a:rPr lang="it-IT" smtClean="0"/>
              <a:t>14/03/2025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92A29C-96F4-49A4-8C17-5F87EBD41AA1}" type="slidenum">
              <a:rPr lang="it-IT" smtClean="0"/>
              <a:t>‹N›</a:t>
            </a:fld>
            <a:endParaRPr lang="it-IT"/>
          </a:p>
        </p:txBody>
      </p:sp>
    </p:spTree>
    <p:extLst>
      <p:ext uri="{BB962C8B-B14F-4D97-AF65-F5344CB8AC3E}">
        <p14:creationId xmlns:p14="http://schemas.microsoft.com/office/powerpoint/2010/main" val="27717034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19059-7AC3-4C88-9239-1A10FF6A78BE}" type="datetimeFigureOut">
              <a:rPr lang="it-IT" smtClean="0"/>
              <a:t>14/03/2025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2A29C-96F4-49A4-8C17-5F87EBD41AA1}" type="slidenum">
              <a:rPr lang="it-IT" smtClean="0"/>
              <a:t>‹N›</a:t>
            </a:fld>
            <a:endParaRPr lang="it-IT"/>
          </a:p>
        </p:txBody>
      </p:sp>
    </p:spTree>
    <p:extLst>
      <p:ext uri="{BB962C8B-B14F-4D97-AF65-F5344CB8AC3E}">
        <p14:creationId xmlns:p14="http://schemas.microsoft.com/office/powerpoint/2010/main" val="129530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3.mp3"/></Relationships>
</file>

<file path=ppt/slides/_rels/slide3.xml.rels><?xml version="1.0" encoding="UTF-8" standalone="yes"?>
<Relationships xmlns="http://schemas.openxmlformats.org/package/2006/relationships"><Relationship Id="rId8" Type="http://schemas.microsoft.com/office/2007/relationships/media" Target="../media/media8.mp3"/><Relationship Id="rId13" Type="http://schemas.microsoft.com/office/2007/relationships/media" Target="../media/media12.mp3"/><Relationship Id="rId18" Type="http://schemas.openxmlformats.org/officeDocument/2006/relationships/image" Target="../media/image5.jpeg"/><Relationship Id="rId3" Type="http://schemas.microsoft.com/office/2007/relationships/media" Target="../media/media4.mp3"/><Relationship Id="rId21" Type="http://schemas.openxmlformats.org/officeDocument/2006/relationships/image" Target="../media/image8.gif"/><Relationship Id="rId7" Type="http://schemas.microsoft.com/office/2007/relationships/media" Target="../media/media7.mp3"/><Relationship Id="rId12" Type="http://schemas.openxmlformats.org/officeDocument/2006/relationships/audio" Target="../media/media11.mp3"/><Relationship Id="rId17" Type="http://schemas.openxmlformats.org/officeDocument/2006/relationships/slideLayout" Target="../slideLayouts/slideLayout1.xml"/><Relationship Id="rId2" Type="http://schemas.openxmlformats.org/officeDocument/2006/relationships/audio" Target="NULL" TargetMode="External"/><Relationship Id="rId16" Type="http://schemas.microsoft.com/office/2007/relationships/media" Target="../media/media15.mp3"/><Relationship Id="rId20" Type="http://schemas.openxmlformats.org/officeDocument/2006/relationships/image" Target="../media/image7.jpeg"/><Relationship Id="rId1" Type="http://schemas.openxmlformats.org/officeDocument/2006/relationships/tags" Target="../tags/tag1.xml"/><Relationship Id="rId6" Type="http://schemas.microsoft.com/office/2007/relationships/media" Target="../media/media6.mp3"/><Relationship Id="rId11" Type="http://schemas.microsoft.com/office/2007/relationships/media" Target="../media/media11.mp3"/><Relationship Id="rId24" Type="http://schemas.openxmlformats.org/officeDocument/2006/relationships/image" Target="../media/image4.png"/><Relationship Id="rId5" Type="http://schemas.openxmlformats.org/officeDocument/2006/relationships/audio" Target="../media/media5.mp3"/><Relationship Id="rId15" Type="http://schemas.microsoft.com/office/2007/relationships/media" Target="../media/media14.mp3"/><Relationship Id="rId23" Type="http://schemas.openxmlformats.org/officeDocument/2006/relationships/image" Target="../media/image10.jpeg"/><Relationship Id="rId10" Type="http://schemas.microsoft.com/office/2007/relationships/media" Target="../media/media10.mp3"/><Relationship Id="rId19" Type="http://schemas.openxmlformats.org/officeDocument/2006/relationships/image" Target="../media/image6.jpeg"/><Relationship Id="rId4" Type="http://schemas.microsoft.com/office/2007/relationships/media" Target="../media/media5.mp3"/><Relationship Id="rId9" Type="http://schemas.microsoft.com/office/2007/relationships/media" Target="../media/media9.mp3"/><Relationship Id="rId14" Type="http://schemas.microsoft.com/office/2007/relationships/media" Target="../media/media13.mp3"/><Relationship Id="rId22"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17.mp3"/><Relationship Id="rId7" Type="http://schemas.openxmlformats.org/officeDocument/2006/relationships/image" Target="../media/image11.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17.mp3"/></Relationships>
</file>

<file path=ppt/slides/_rels/slide5.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4.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13.png"/><Relationship Id="rId5" Type="http://schemas.openxmlformats.org/officeDocument/2006/relationships/slideLayout" Target="../slideLayouts/slideLayout2.xml"/><Relationship Id="rId4" Type="http://schemas.microsoft.com/office/2007/relationships/media" Target="../media/media19.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edificio, arancia, ponte&#10;&#10;Descrizione generata automaticamente">
            <a:extLst>
              <a:ext uri="{FF2B5EF4-FFF2-40B4-BE49-F238E27FC236}">
                <a16:creationId xmlns:a16="http://schemas.microsoft.com/office/drawing/2014/main" xmlns="" id="{3D89A41E-E203-427A-A1B5-E804C064BE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1590553"/>
            <a:ext cx="12192001" cy="5267447"/>
          </a:xfrm>
          <a:prstGeom prst="rect">
            <a:avLst/>
          </a:prstGeom>
        </p:spPr>
      </p:pic>
      <p:sp>
        <p:nvSpPr>
          <p:cNvPr id="5" name="CasellaDiTesto 4">
            <a:extLst>
              <a:ext uri="{FF2B5EF4-FFF2-40B4-BE49-F238E27FC236}">
                <a16:creationId xmlns:a16="http://schemas.microsoft.com/office/drawing/2014/main" xmlns="" id="{E1C7E0B8-6531-463C-AD9D-68E989A576B5}"/>
              </a:ext>
            </a:extLst>
          </p:cNvPr>
          <p:cNvSpPr txBox="1"/>
          <p:nvPr/>
        </p:nvSpPr>
        <p:spPr>
          <a:xfrm>
            <a:off x="1597236" y="2423823"/>
            <a:ext cx="8997528" cy="1815882"/>
          </a:xfrm>
          <a:prstGeom prst="rect">
            <a:avLst/>
          </a:prstGeom>
          <a:noFill/>
        </p:spPr>
        <p:txBody>
          <a:bodyPr wrap="none" rtlCol="0">
            <a:spAutoFit/>
          </a:bodyPr>
          <a:lstStyle/>
          <a:p>
            <a:pPr algn="ctr"/>
            <a:r>
              <a:rPr lang="en-US" sz="2800" dirty="0">
                <a:solidFill>
                  <a:schemeClr val="bg1"/>
                </a:solidFill>
                <a:latin typeface="Franklin Gothic Demi Cond" panose="020B0706030402020204" pitchFamily="34" charset="0"/>
              </a:rPr>
              <a:t>EFFECT OF </a:t>
            </a:r>
            <a:r>
              <a:rPr lang="en-US" sz="2800">
                <a:solidFill>
                  <a:schemeClr val="bg1"/>
                </a:solidFill>
                <a:latin typeface="Franklin Gothic Demi Cond" panose="020B0706030402020204" pitchFamily="34" charset="0"/>
              </a:rPr>
              <a:t>DIFFERENT </a:t>
            </a:r>
            <a:r>
              <a:rPr lang="en-US" sz="2800" smtClean="0">
                <a:solidFill>
                  <a:schemeClr val="bg1"/>
                </a:solidFill>
                <a:latin typeface="Franklin Gothic Demi Cond" panose="020B0706030402020204" pitchFamily="34" charset="0"/>
              </a:rPr>
              <a:t>INSOLE</a:t>
            </a:r>
            <a:r>
              <a:rPr lang="en-US" sz="2800">
                <a:solidFill>
                  <a:schemeClr val="bg1"/>
                </a:solidFill>
                <a:latin typeface="Franklin Gothic Demi Cond" panose="020B0706030402020204" pitchFamily="34" charset="0"/>
              </a:rPr>
              <a:t> </a:t>
            </a:r>
            <a:r>
              <a:rPr lang="en-US" sz="2800" smtClean="0">
                <a:solidFill>
                  <a:schemeClr val="bg1"/>
                </a:solidFill>
                <a:latin typeface="Franklin Gothic Demi Cond" panose="020B0706030402020204" pitchFamily="34" charset="0"/>
              </a:rPr>
              <a:t>TYPES </a:t>
            </a:r>
            <a:r>
              <a:rPr lang="en-US" sz="2800" dirty="0">
                <a:solidFill>
                  <a:schemeClr val="bg1"/>
                </a:solidFill>
                <a:latin typeface="Franklin Gothic Demi Cond" panose="020B0706030402020204" pitchFamily="34" charset="0"/>
              </a:rPr>
              <a:t>ON WEIGHT DISTRIBUTION</a:t>
            </a:r>
          </a:p>
          <a:p>
            <a:pPr algn="ctr"/>
            <a:r>
              <a:rPr lang="en-US" sz="2800" dirty="0">
                <a:solidFill>
                  <a:schemeClr val="bg1"/>
                </a:solidFill>
                <a:latin typeface="Franklin Gothic Demi Cond" panose="020B0706030402020204" pitchFamily="34" charset="0"/>
              </a:rPr>
              <a:t>AND CENTRE OF PRESSURE</a:t>
            </a:r>
          </a:p>
          <a:p>
            <a:pPr algn="ctr"/>
            <a:r>
              <a:rPr lang="en-US" sz="2800" dirty="0">
                <a:solidFill>
                  <a:schemeClr val="bg1"/>
                </a:solidFill>
                <a:latin typeface="Franklin Gothic Demi Cond" panose="020B0706030402020204" pitchFamily="34" charset="0"/>
              </a:rPr>
              <a:t>EXCURSION DURING UPRIGHT STANDING</a:t>
            </a:r>
            <a:endParaRPr lang="it-IT" sz="2800" dirty="0">
              <a:solidFill>
                <a:schemeClr val="bg1"/>
              </a:solidFill>
              <a:latin typeface="Franklin Gothic Demi Cond" panose="020B0706030402020204" pitchFamily="34" charset="0"/>
            </a:endParaRPr>
          </a:p>
          <a:p>
            <a:pPr algn="ctr"/>
            <a:endParaRPr lang="it-IT" sz="2800" dirty="0">
              <a:solidFill>
                <a:schemeClr val="bg1"/>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xmlns="" id="{AA37F77B-FC02-4C99-B9EA-A8F29985A4B3}"/>
              </a:ext>
            </a:extLst>
          </p:cNvPr>
          <p:cNvSpPr txBox="1"/>
          <p:nvPr/>
        </p:nvSpPr>
        <p:spPr>
          <a:xfrm>
            <a:off x="2969802" y="5313533"/>
            <a:ext cx="6226192" cy="1015663"/>
          </a:xfrm>
          <a:prstGeom prst="rect">
            <a:avLst/>
          </a:prstGeom>
          <a:noFill/>
        </p:spPr>
        <p:txBody>
          <a:bodyPr wrap="none" rtlCol="0">
            <a:spAutoFit/>
          </a:bodyPr>
          <a:lstStyle/>
          <a:p>
            <a:pPr algn="ctr"/>
            <a:r>
              <a:rPr lang="en-US" sz="2000" b="1" dirty="0">
                <a:solidFill>
                  <a:schemeClr val="bg1"/>
                </a:solidFill>
                <a:latin typeface="Franklin Gothic Book" panose="020B0503020102020204" pitchFamily="34" charset="0"/>
              </a:rPr>
              <a:t>ALFIO CARONTI </a:t>
            </a:r>
            <a:r>
              <a:rPr lang="en-US" sz="2000" dirty="0">
                <a:solidFill>
                  <a:schemeClr val="bg1"/>
                </a:solidFill>
                <a:latin typeface="Franklin Gothic Book" panose="020B0503020102020204" pitchFamily="34" charset="0"/>
              </a:rPr>
              <a:t>MEDICANTU ITALY</a:t>
            </a:r>
          </a:p>
          <a:p>
            <a:pPr algn="ctr"/>
            <a:endParaRPr lang="en-US" sz="2000" dirty="0">
              <a:solidFill>
                <a:schemeClr val="bg1"/>
              </a:solidFill>
              <a:latin typeface="Franklin Gothic Book" panose="020B0503020102020204" pitchFamily="34" charset="0"/>
            </a:endParaRPr>
          </a:p>
          <a:p>
            <a:pPr algn="ctr"/>
            <a:r>
              <a:rPr lang="it-IT" sz="2000" dirty="0">
                <a:solidFill>
                  <a:schemeClr val="bg1"/>
                </a:solidFill>
                <a:latin typeface="Franklin Gothic Book" panose="020B0503020102020204" pitchFamily="34" charset="0"/>
              </a:rPr>
              <a:t>TAIAN VIEIRA TALITA PEIXOTO PINTO CRISTINA ANSALDI</a:t>
            </a:r>
          </a:p>
        </p:txBody>
      </p:sp>
      <p:pic>
        <p:nvPicPr>
          <p:cNvPr id="7" name="Immagine 6" descr="Immagine che contiene esterni, persona, cravatta, uomo&#10;&#10;Descrizione generata automaticamente">
            <a:extLst>
              <a:ext uri="{FF2B5EF4-FFF2-40B4-BE49-F238E27FC236}">
                <a16:creationId xmlns:a16="http://schemas.microsoft.com/office/drawing/2014/main" xmlns="" id="{2B677CE8-FB01-45F6-84EE-7F16A89EB4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49" r="12917" b="21218"/>
          <a:stretch/>
        </p:blipFill>
        <p:spPr>
          <a:xfrm>
            <a:off x="8498209" y="167497"/>
            <a:ext cx="1089678" cy="1093132"/>
          </a:xfrm>
          <a:prstGeom prst="rect">
            <a:avLst/>
          </a:prstGeom>
        </p:spPr>
      </p:pic>
      <p:pic>
        <p:nvPicPr>
          <p:cNvPr id="9" name="Picture 8">
            <a:extLst>
              <a:ext uri="{FF2B5EF4-FFF2-40B4-BE49-F238E27FC236}">
                <a16:creationId xmlns:a16="http://schemas.microsoft.com/office/drawing/2014/main" xmlns="" id="{B1F0CAED-B881-412D-919C-5BC73019288D}"/>
              </a:ext>
            </a:extLst>
          </p:cNvPr>
          <p:cNvPicPr/>
          <p:nvPr/>
        </p:nvPicPr>
        <p:blipFill>
          <a:blip r:embed="rId6" cstate="email">
            <a:extLst>
              <a:ext uri="{28A0092B-C50C-407E-A947-70E740481C1C}">
                <a14:useLocalDpi xmlns:a14="http://schemas.microsoft.com/office/drawing/2010/main"/>
              </a:ext>
            </a:extLst>
          </a:blip>
          <a:stretch>
            <a:fillRect/>
          </a:stretch>
        </p:blipFill>
        <p:spPr>
          <a:xfrm>
            <a:off x="402272" y="139106"/>
            <a:ext cx="4722495" cy="1087120"/>
          </a:xfrm>
          <a:prstGeom prst="rect">
            <a:avLst/>
          </a:prstGeom>
        </p:spPr>
      </p:pic>
      <p:sp>
        <p:nvSpPr>
          <p:cNvPr id="10" name="Rectangle 9">
            <a:extLst>
              <a:ext uri="{FF2B5EF4-FFF2-40B4-BE49-F238E27FC236}">
                <a16:creationId xmlns:a16="http://schemas.microsoft.com/office/drawing/2014/main" xmlns="" id="{A7FF23A9-AB19-4C8F-95B7-87BC3847C3A5}"/>
              </a:ext>
            </a:extLst>
          </p:cNvPr>
          <p:cNvSpPr/>
          <p:nvPr/>
        </p:nvSpPr>
        <p:spPr>
          <a:xfrm>
            <a:off x="0" y="1447031"/>
            <a:ext cx="12192000" cy="139106"/>
          </a:xfrm>
          <a:prstGeom prst="rect">
            <a:avLst/>
          </a:prstGeom>
          <a:solidFill>
            <a:srgbClr val="A9AC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F658B8F-A074-481F-9652-70A9B6E483E2}"/>
              </a:ext>
            </a:extLst>
          </p:cNvPr>
          <p:cNvSpPr txBox="1"/>
          <p:nvPr/>
        </p:nvSpPr>
        <p:spPr>
          <a:xfrm>
            <a:off x="9691077" y="356981"/>
            <a:ext cx="2098651" cy="646331"/>
          </a:xfrm>
          <a:prstGeom prst="rect">
            <a:avLst/>
          </a:prstGeom>
          <a:noFill/>
        </p:spPr>
        <p:txBody>
          <a:bodyPr wrap="none" rtlCol="0">
            <a:spAutoFit/>
          </a:bodyPr>
          <a:lstStyle/>
          <a:p>
            <a:pPr algn="ctr"/>
            <a:r>
              <a:rPr lang="en-CA" b="1" dirty="0">
                <a:latin typeface="Century Gothic" panose="020B0502020202020204" pitchFamily="34" charset="0"/>
              </a:rPr>
              <a:t>Virtual Congress</a:t>
            </a:r>
            <a:br>
              <a:rPr lang="en-CA" b="1" dirty="0">
                <a:latin typeface="Century Gothic" panose="020B0502020202020204" pitchFamily="34" charset="0"/>
              </a:rPr>
            </a:br>
            <a:r>
              <a:rPr lang="en-CA" b="1" dirty="0">
                <a:latin typeface="Century Gothic" panose="020B0502020202020204" pitchFamily="34" charset="0"/>
              </a:rPr>
              <a:t>July 12 – 14, 2020</a:t>
            </a:r>
            <a:endParaRPr lang="en-GB" b="1" dirty="0">
              <a:latin typeface="Century Gothic" panose="020B0502020202020204" pitchFamily="34" charset="0"/>
            </a:endParaRPr>
          </a:p>
        </p:txBody>
      </p:sp>
      <p:pic>
        <p:nvPicPr>
          <p:cNvPr id="2" name="WhatsApp Audio 2020-07-03 at 11.43.34 (online-audio-converter.com)">
            <a:hlinkClick r:id="" action="ppaction://media"/>
            <a:extLst>
              <a:ext uri="{FF2B5EF4-FFF2-40B4-BE49-F238E27FC236}">
                <a16:creationId xmlns:a16="http://schemas.microsoft.com/office/drawing/2014/main" xmlns="" id="{9F2988FF-6926-404F-9F8A-7DE936DAA44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5434" y="6248400"/>
            <a:ext cx="609600" cy="609600"/>
          </a:xfrm>
          <a:prstGeom prst="rect">
            <a:avLst/>
          </a:prstGeom>
        </p:spPr>
      </p:pic>
    </p:spTree>
    <p:extLst>
      <p:ext uri="{BB962C8B-B14F-4D97-AF65-F5344CB8AC3E}">
        <p14:creationId xmlns:p14="http://schemas.microsoft.com/office/powerpoint/2010/main" val="376919628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DB6F6B0F-1273-3943-A53E-E1D478E64BFE}"/>
              </a:ext>
            </a:extLst>
          </p:cNvPr>
          <p:cNvSpPr/>
          <p:nvPr/>
        </p:nvSpPr>
        <p:spPr>
          <a:xfrm>
            <a:off x="448812" y="428625"/>
            <a:ext cx="11166926" cy="5663089"/>
          </a:xfrm>
          <a:prstGeom prst="rect">
            <a:avLst/>
          </a:prstGeom>
        </p:spPr>
        <p:txBody>
          <a:bodyPr wrap="square">
            <a:spAutoFit/>
          </a:bodyPr>
          <a:lstStyle/>
          <a:p>
            <a:pPr algn="just" defTabSz="2628516"/>
            <a:endParaRPr lang="en-GB" sz="2000" b="1" dirty="0"/>
          </a:p>
          <a:p>
            <a:pPr algn="just" defTabSz="2628516"/>
            <a:endParaRPr lang="en-GB" b="1" dirty="0"/>
          </a:p>
          <a:p>
            <a:pPr algn="just" defTabSz="2628516"/>
            <a:endParaRPr lang="en-GB" b="1" dirty="0"/>
          </a:p>
          <a:p>
            <a:pPr algn="just" defTabSz="2628516"/>
            <a:endParaRPr lang="en-GB" b="1" dirty="0"/>
          </a:p>
          <a:p>
            <a:pPr algn="just" defTabSz="2628516"/>
            <a:r>
              <a:rPr lang="en-GB" b="1" dirty="0"/>
              <a:t>Effect of textured insoles on postural control during static upright posture following lower limb muscle fatigue. </a:t>
            </a:r>
          </a:p>
          <a:p>
            <a:pPr algn="just" defTabSz="2628516"/>
            <a:r>
              <a:rPr lang="it-IT" dirty="0"/>
              <a:t>Francesco Palazzo, Alessandra Nardi, Virginia Tancredi, Alfio Caronti, Gianpaolo Scalia Tomba, Pietro </a:t>
            </a:r>
            <a:r>
              <a:rPr lang="it-IT" dirty="0" err="1"/>
              <a:t>Lebone</a:t>
            </a:r>
            <a:r>
              <a:rPr lang="it-IT" dirty="0"/>
              <a:t>, Elvira </a:t>
            </a:r>
            <a:r>
              <a:rPr lang="it-IT" dirty="0" err="1"/>
              <a:t>Padua</a:t>
            </a:r>
            <a:r>
              <a:rPr lang="it-IT" dirty="0"/>
              <a:t> and Giuseppe Annino.</a:t>
            </a:r>
          </a:p>
          <a:p>
            <a:endParaRPr lang="it-IT" dirty="0"/>
          </a:p>
          <a:p>
            <a:endParaRPr lang="it-IT" dirty="0"/>
          </a:p>
          <a:p>
            <a:endParaRPr lang="it-IT" dirty="0"/>
          </a:p>
          <a:p>
            <a:r>
              <a:rPr lang="en-GB" b="1" dirty="0"/>
              <a:t>Effect of long term stimulation of textured insoles on postural control in healthy elderly.</a:t>
            </a:r>
            <a:endParaRPr lang="it-IT" dirty="0"/>
          </a:p>
          <a:p>
            <a:r>
              <a:rPr lang="it-IT" dirty="0"/>
              <a:t>Giuseppe Annino, Francesco Palazzo, Mohammad </a:t>
            </a:r>
            <a:r>
              <a:rPr lang="it-IT" dirty="0" err="1"/>
              <a:t>Alwardat</a:t>
            </a:r>
            <a:r>
              <a:rPr lang="it-IT" dirty="0"/>
              <a:t>, Vincenzo Manzi, Pietro </a:t>
            </a:r>
            <a:r>
              <a:rPr lang="it-IT" dirty="0" err="1"/>
              <a:t>Lebone</a:t>
            </a:r>
            <a:r>
              <a:rPr lang="it-IT" dirty="0"/>
              <a:t>, Virginia Tancredi, Paola Sinibaldi </a:t>
            </a:r>
            <a:r>
              <a:rPr lang="it-IT" dirty="0" err="1"/>
              <a:t>Salimei</a:t>
            </a:r>
            <a:r>
              <a:rPr lang="it-IT" dirty="0"/>
              <a:t>, Alfio Caronti, Michele </a:t>
            </a:r>
            <a:r>
              <a:rPr lang="it-IT" dirty="0" err="1"/>
              <a:t>Panzarino</a:t>
            </a:r>
            <a:r>
              <a:rPr lang="it-IT" dirty="0"/>
              <a:t> and Elvira </a:t>
            </a:r>
            <a:r>
              <a:rPr lang="it-IT" dirty="0" err="1"/>
              <a:t>Padua</a:t>
            </a:r>
            <a:r>
              <a:rPr lang="it-IT" dirty="0"/>
              <a:t>.  </a:t>
            </a:r>
          </a:p>
          <a:p>
            <a:pPr algn="ctr" defTabSz="2628516"/>
            <a:endParaRPr lang="en-US" b="1" dirty="0">
              <a:solidFill>
                <a:srgbClr val="000000"/>
              </a:solidFill>
              <a:effectLst>
                <a:outerShdw blurRad="38100" dist="38100" dir="2700000" algn="tl">
                  <a:srgbClr val="C0C0C0"/>
                </a:outerShdw>
              </a:effectLst>
              <a:cs typeface="Times New Roman" pitchFamily="18" charset="0"/>
            </a:endParaRPr>
          </a:p>
          <a:p>
            <a:pPr algn="ctr" defTabSz="2628516"/>
            <a:endParaRPr lang="en-US" b="1" dirty="0">
              <a:solidFill>
                <a:srgbClr val="000000"/>
              </a:solidFill>
              <a:effectLst>
                <a:outerShdw blurRad="38100" dist="38100" dir="2700000" algn="tl">
                  <a:srgbClr val="C0C0C0"/>
                </a:outerShdw>
              </a:effectLst>
              <a:cs typeface="Times New Roman" pitchFamily="18" charset="0"/>
            </a:endParaRPr>
          </a:p>
          <a:p>
            <a:pPr algn="ctr" defTabSz="2628516"/>
            <a:endParaRPr lang="en-US" b="1" dirty="0">
              <a:solidFill>
                <a:srgbClr val="000000"/>
              </a:solidFill>
              <a:effectLst>
                <a:outerShdw blurRad="38100" dist="38100" dir="2700000" algn="tl">
                  <a:srgbClr val="C0C0C0"/>
                </a:outerShdw>
              </a:effectLst>
              <a:cs typeface="Times New Roman" pitchFamily="18" charset="0"/>
            </a:endParaRPr>
          </a:p>
          <a:p>
            <a:pPr algn="just" defTabSz="2628516"/>
            <a:r>
              <a:rPr lang="en-GB" b="1" dirty="0"/>
              <a:t>Effect of stimulating surface during static upright posture in the elderly.</a:t>
            </a:r>
          </a:p>
          <a:p>
            <a:pPr algn="just" defTabSz="2628516"/>
            <a:r>
              <a:rPr lang="it-IT" dirty="0"/>
              <a:t>Francesco Palazzo, Alfio Caronti, Pietro </a:t>
            </a:r>
            <a:r>
              <a:rPr lang="it-IT" dirty="0" err="1"/>
              <a:t>Lebone</a:t>
            </a:r>
            <a:r>
              <a:rPr lang="it-IT" dirty="0"/>
              <a:t>, Alessandra Proietti, Michele </a:t>
            </a:r>
            <a:r>
              <a:rPr lang="it-IT" dirty="0" err="1"/>
              <a:t>Panzarino</a:t>
            </a:r>
            <a:r>
              <a:rPr lang="it-IT" dirty="0"/>
              <a:t> and Giuseppe Annino.</a:t>
            </a:r>
          </a:p>
          <a:p>
            <a:pPr algn="just" defTabSz="2628516"/>
            <a:endParaRPr lang="it-IT" dirty="0"/>
          </a:p>
          <a:p>
            <a:pPr algn="just" defTabSz="2628516"/>
            <a:r>
              <a:rPr lang="it-IT" dirty="0"/>
              <a:t>……………………………………………………………………..</a:t>
            </a:r>
          </a:p>
        </p:txBody>
      </p:sp>
      <p:pic>
        <p:nvPicPr>
          <p:cNvPr id="3" name="1-1">
            <a:hlinkClick r:id="" action="ppaction://media"/>
            <a:extLst>
              <a:ext uri="{FF2B5EF4-FFF2-40B4-BE49-F238E27FC236}">
                <a16:creationId xmlns:a16="http://schemas.microsoft.com/office/drawing/2014/main" xmlns="" id="{88BE8A0E-6EA0-48E2-9991-C534EF9A61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6449" y="6147927"/>
            <a:ext cx="487363" cy="487363"/>
          </a:xfrm>
          <a:prstGeom prst="rect">
            <a:avLst/>
          </a:prstGeom>
        </p:spPr>
      </p:pic>
      <p:pic>
        <p:nvPicPr>
          <p:cNvPr id="4" name="2-1">
            <a:hlinkClick r:id="" action="ppaction://media"/>
            <a:extLst>
              <a:ext uri="{FF2B5EF4-FFF2-40B4-BE49-F238E27FC236}">
                <a16:creationId xmlns:a16="http://schemas.microsoft.com/office/drawing/2014/main" xmlns="" id="{19B07094-7D32-48DC-9742-4FC1461967A0}"/>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005949" y="5821364"/>
            <a:ext cx="487363" cy="487363"/>
          </a:xfrm>
          <a:prstGeom prst="rect">
            <a:avLst/>
          </a:prstGeom>
        </p:spPr>
      </p:pic>
    </p:spTree>
    <p:extLst>
      <p:ext uri="{BB962C8B-B14F-4D97-AF65-F5344CB8AC3E}">
        <p14:creationId xmlns:p14="http://schemas.microsoft.com/office/powerpoint/2010/main" val="2272872665"/>
      </p:ext>
    </p:extLst>
  </p:cSld>
  <p:clrMapOvr>
    <a:masterClrMapping/>
  </p:clrMapOvr>
  <mc:AlternateContent xmlns:mc="http://schemas.openxmlformats.org/markup-compatibility/2006" xmlns:p14="http://schemas.microsoft.com/office/powerpoint/2010/main">
    <mc:Choice Requires="p14">
      <p:transition p14:dur="10" advClick="0" advTm="21644"/>
    </mc:Choice>
    <mc:Fallback xmlns="">
      <p:transition advClick="0" advTm="21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27" fill="hold"/>
                                        <p:tgtEl>
                                          <p:spTgt spid="3"/>
                                        </p:tgtEl>
                                      </p:cBhvr>
                                    </p:cmd>
                                  </p:childTnLst>
                                </p:cTn>
                              </p:par>
                            </p:childTnLst>
                          </p:cTn>
                        </p:par>
                        <p:par>
                          <p:cTn id="7" fill="hold">
                            <p:stCondLst>
                              <p:cond delay="10527"/>
                            </p:stCondLst>
                            <p:childTnLst>
                              <p:par>
                                <p:cTn id="8" presetID="1" presetClass="mediacall" presetSubtype="0" fill="hold" nodeType="afterEffect">
                                  <p:stCondLst>
                                    <p:cond delay="0"/>
                                  </p:stCondLst>
                                  <p:childTnLst>
                                    <p:cmd type="call" cmd="playFrom(0.0)">
                                      <p:cBhvr>
                                        <p:cTn id="9" dur="109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3"/>
                </p:tgtEl>
              </p:cMediaNode>
            </p:audio>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2" objId="3"/>
        <p14:playEvt time="10538" objId="4"/>
        <p14:stopEvt time="10804" objId="3"/>
        <p14:stopEvt time="21589"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5433" descr="LISiN"/>
          <p:cNvPicPr preferRelativeResize="0">
            <a:picLocks noChangeArrowheads="1"/>
          </p:cNvPicPr>
          <p:nvPr/>
        </p:nvPicPr>
        <p:blipFill>
          <a:blip r:embed="rId18"/>
          <a:srcRect/>
          <a:stretch>
            <a:fillRect/>
          </a:stretch>
        </p:blipFill>
        <p:spPr bwMode="auto">
          <a:xfrm>
            <a:off x="10442142" y="112726"/>
            <a:ext cx="432344" cy="432344"/>
          </a:xfrm>
          <a:prstGeom prst="rect">
            <a:avLst/>
          </a:prstGeom>
          <a:noFill/>
          <a:ln w="9525">
            <a:noFill/>
            <a:miter lim="800000"/>
            <a:headEnd/>
            <a:tailEnd/>
          </a:ln>
        </p:spPr>
      </p:pic>
      <p:sp>
        <p:nvSpPr>
          <p:cNvPr id="9526" name="Rectangle 5430"/>
          <p:cNvSpPr>
            <a:spLocks noChangeArrowheads="1"/>
          </p:cNvSpPr>
          <p:nvPr/>
        </p:nvSpPr>
        <p:spPr bwMode="auto">
          <a:xfrm>
            <a:off x="1781929" y="150926"/>
            <a:ext cx="8606620" cy="375848"/>
          </a:xfrm>
          <a:prstGeom prst="rect">
            <a:avLst/>
          </a:prstGeom>
          <a:pattFill prst="pct5">
            <a:fgClr>
              <a:schemeClr val="accent1"/>
            </a:fgClr>
            <a:bgClr>
              <a:schemeClr val="bg1"/>
            </a:bgClr>
          </a:pattFill>
          <a:ln w="9525">
            <a:noFill/>
            <a:miter lim="800000"/>
            <a:headEnd/>
            <a:tailEnd/>
          </a:ln>
        </p:spPr>
        <p:txBody>
          <a:bodyPr lIns="55687" tIns="27843" rIns="55687" bIns="27843" anchor="ctr"/>
          <a:lstStyle/>
          <a:p>
            <a:pPr algn="ctr" defTabSz="595359"/>
            <a:r>
              <a:rPr lang="en-US" sz="1268" b="1" dirty="0">
                <a:solidFill>
                  <a:srgbClr val="000000"/>
                </a:solidFill>
                <a:effectLst>
                  <a:outerShdw blurRad="38100" dist="38100" dir="2700000" algn="tl">
                    <a:srgbClr val="C0C0C0"/>
                  </a:outerShdw>
                </a:effectLst>
                <a:cs typeface="Times New Roman" pitchFamily="18" charset="0"/>
              </a:rPr>
              <a:t>Effect of different insole types on weight distribution and </a:t>
            </a:r>
            <a:r>
              <a:rPr lang="en-US" sz="1268" b="1" dirty="0" err="1">
                <a:solidFill>
                  <a:srgbClr val="000000"/>
                </a:solidFill>
                <a:effectLst>
                  <a:outerShdw blurRad="38100" dist="38100" dir="2700000" algn="tl">
                    <a:srgbClr val="C0C0C0"/>
                  </a:outerShdw>
                </a:effectLst>
                <a:cs typeface="Times New Roman" pitchFamily="18" charset="0"/>
              </a:rPr>
              <a:t>centre</a:t>
            </a:r>
            <a:r>
              <a:rPr lang="en-US" sz="1268" b="1" dirty="0">
                <a:solidFill>
                  <a:srgbClr val="000000"/>
                </a:solidFill>
                <a:effectLst>
                  <a:outerShdw blurRad="38100" dist="38100" dir="2700000" algn="tl">
                    <a:srgbClr val="C0C0C0"/>
                  </a:outerShdw>
                </a:effectLst>
                <a:cs typeface="Times New Roman" pitchFamily="18" charset="0"/>
              </a:rPr>
              <a:t> of pressure excursion during upright standing</a:t>
            </a:r>
          </a:p>
        </p:txBody>
      </p:sp>
      <p:sp>
        <p:nvSpPr>
          <p:cNvPr id="13314" name="Rectangle 5432"/>
          <p:cNvSpPr>
            <a:spLocks noChangeArrowheads="1"/>
          </p:cNvSpPr>
          <p:nvPr/>
        </p:nvSpPr>
        <p:spPr bwMode="auto">
          <a:xfrm>
            <a:off x="1794498" y="631154"/>
            <a:ext cx="2600695" cy="471176"/>
          </a:xfrm>
          <a:prstGeom prst="rect">
            <a:avLst/>
          </a:prstGeom>
          <a:noFill/>
          <a:ln w="9525">
            <a:noFill/>
            <a:miter lim="800000"/>
            <a:headEnd/>
            <a:tailEnd/>
          </a:ln>
        </p:spPr>
        <p:txBody>
          <a:bodyPr wrap="square" lIns="15135" tIns="7567" rIns="15135" bIns="7567">
            <a:spAutoFit/>
          </a:bodyPr>
          <a:lstStyle/>
          <a:p>
            <a:pPr algn="ctr" defTabSz="151828"/>
            <a:r>
              <a:rPr lang="it-IT" sz="906" b="1" dirty="0"/>
              <a:t>Alfio Caronti</a:t>
            </a:r>
            <a:endParaRPr lang="it-IT" sz="906" b="1" baseline="30000" dirty="0"/>
          </a:p>
          <a:p>
            <a:pPr algn="ctr" defTabSz="151828"/>
            <a:r>
              <a:rPr lang="en-US" sz="725" i="1" dirty="0"/>
              <a:t>(</a:t>
            </a:r>
            <a:r>
              <a:rPr lang="en-US" sz="634" i="1" dirty="0"/>
              <a:t>Doctor of Chiropractic / Professor in Motor Science</a:t>
            </a:r>
            <a:r>
              <a:rPr lang="en-US" sz="725" i="1" dirty="0"/>
              <a:t>)</a:t>
            </a:r>
            <a:endParaRPr lang="it-IT" sz="725" b="1" baseline="30000" dirty="0"/>
          </a:p>
          <a:p>
            <a:pPr algn="ctr" defTabSz="151828"/>
            <a:r>
              <a:rPr lang="en-GB" sz="634" i="1" dirty="0"/>
              <a:t>Centro </a:t>
            </a:r>
            <a:r>
              <a:rPr lang="en-GB" sz="634" i="1" dirty="0" err="1"/>
              <a:t>Medicantù</a:t>
            </a:r>
            <a:r>
              <a:rPr lang="en-GB" sz="634" i="1" dirty="0"/>
              <a:t>, 22063 </a:t>
            </a:r>
            <a:r>
              <a:rPr lang="en-GB" sz="634" i="1" dirty="0" err="1"/>
              <a:t>Cantù</a:t>
            </a:r>
            <a:r>
              <a:rPr lang="en-GB" sz="634" i="1" dirty="0"/>
              <a:t>, Italy</a:t>
            </a:r>
          </a:p>
          <a:p>
            <a:pPr algn="ctr" defTabSz="151828">
              <a:lnSpc>
                <a:spcPct val="110000"/>
              </a:lnSpc>
            </a:pPr>
            <a:r>
              <a:rPr lang="pt-BR" sz="634" i="1" dirty="0">
                <a:solidFill>
                  <a:srgbClr val="0000FF"/>
                </a:solidFill>
              </a:rPr>
              <a:t>alfiocaronti@libero.it</a:t>
            </a:r>
            <a:endParaRPr lang="en-GB" sz="634" i="1" dirty="0">
              <a:solidFill>
                <a:srgbClr val="0000FF"/>
              </a:solidFill>
            </a:endParaRPr>
          </a:p>
        </p:txBody>
      </p:sp>
      <p:sp>
        <p:nvSpPr>
          <p:cNvPr id="13316" name="Text Box 5434"/>
          <p:cNvSpPr txBox="1">
            <a:spLocks noChangeArrowheads="1"/>
          </p:cNvSpPr>
          <p:nvPr/>
        </p:nvSpPr>
        <p:spPr bwMode="auto">
          <a:xfrm>
            <a:off x="7803284" y="6432147"/>
            <a:ext cx="3098333" cy="307547"/>
          </a:xfrm>
          <a:prstGeom prst="rect">
            <a:avLst/>
          </a:prstGeom>
          <a:pattFill prst="pct5">
            <a:fgClr>
              <a:schemeClr val="accent1"/>
            </a:fgClr>
            <a:bgClr>
              <a:schemeClr val="bg1"/>
            </a:bgClr>
          </a:pattFill>
          <a:ln w="9525">
            <a:noFill/>
            <a:miter lim="800000"/>
            <a:headEnd/>
            <a:tailEnd/>
          </a:ln>
        </p:spPr>
        <p:txBody>
          <a:bodyPr lIns="14634" tIns="7316" rIns="14634" bIns="7316">
            <a:spAutoFit/>
          </a:bodyPr>
          <a:lstStyle/>
          <a:p>
            <a:pPr algn="ctr" defTabSz="145979"/>
            <a:r>
              <a:rPr lang="it-IT" sz="634" b="1" dirty="0"/>
              <a:t> XXIII ISEK Congress </a:t>
            </a:r>
          </a:p>
          <a:p>
            <a:pPr algn="ctr" defTabSz="145979"/>
            <a:r>
              <a:rPr lang="it-IT" sz="634" b="1" dirty="0"/>
              <a:t>International Society of </a:t>
            </a:r>
            <a:r>
              <a:rPr lang="it-IT" sz="634" b="1" dirty="0" err="1"/>
              <a:t>Electrophysiology</a:t>
            </a:r>
            <a:r>
              <a:rPr lang="it-IT" sz="634" b="1" dirty="0"/>
              <a:t> and </a:t>
            </a:r>
            <a:r>
              <a:rPr lang="it-IT" sz="634" b="1" dirty="0" err="1"/>
              <a:t>Kinesiology</a:t>
            </a:r>
            <a:endParaRPr lang="it-IT" sz="634" b="1" dirty="0"/>
          </a:p>
          <a:p>
            <a:pPr algn="ctr" defTabSz="145979"/>
            <a:r>
              <a:rPr lang="it-IT" sz="634" b="1" dirty="0"/>
              <a:t>Nagoya, Japan, </a:t>
            </a:r>
            <a:r>
              <a:rPr lang="it-IT" sz="634" b="1" dirty="0" err="1"/>
              <a:t>July</a:t>
            </a:r>
            <a:r>
              <a:rPr lang="it-IT" sz="634" b="1" dirty="0"/>
              <a:t> 11-14, 2020</a:t>
            </a:r>
          </a:p>
        </p:txBody>
      </p:sp>
      <p:sp>
        <p:nvSpPr>
          <p:cNvPr id="9527" name="Rectangle 5431"/>
          <p:cNvSpPr>
            <a:spLocks noChangeArrowheads="1"/>
          </p:cNvSpPr>
          <p:nvPr/>
        </p:nvSpPr>
        <p:spPr bwMode="auto">
          <a:xfrm>
            <a:off x="1296860" y="1325162"/>
            <a:ext cx="3098333" cy="594601"/>
          </a:xfrm>
          <a:prstGeom prst="rect">
            <a:avLst/>
          </a:prstGeom>
          <a:noFill/>
          <a:ln w="9525">
            <a:noFill/>
            <a:miter lim="800000"/>
            <a:headEnd/>
            <a:tailEnd/>
          </a:ln>
          <a:effectLst/>
        </p:spPr>
        <p:txBody>
          <a:bodyPr lIns="0" tIns="0" rIns="0" bIns="0"/>
          <a:lstStyle/>
          <a:p>
            <a:pPr algn="ctr" defTabSz="692508"/>
            <a:r>
              <a:rPr lang="en-GB" sz="815" b="1" dirty="0">
                <a:solidFill>
                  <a:srgbClr val="000099"/>
                </a:solidFill>
                <a:effectLst>
                  <a:outerShdw blurRad="38100" dist="38100" dir="2700000" algn="tl">
                    <a:srgbClr val="C0C0C0"/>
                  </a:outerShdw>
                </a:effectLst>
              </a:rPr>
              <a:t>INTRODUCTION</a:t>
            </a:r>
          </a:p>
          <a:p>
            <a:pPr algn="just" defTabSz="692508">
              <a:spcBef>
                <a:spcPts val="288"/>
              </a:spcBef>
            </a:pPr>
            <a:r>
              <a:rPr lang="en-US" sz="634" dirty="0">
                <a:solidFill>
                  <a:srgbClr val="000000"/>
                </a:solidFill>
              </a:rPr>
              <a:t>Bipedal standing is a highly unstable condition, whereby small perturbations, triggered internally or by environmental factors, may lead to falls if not compensated for.  It is a common experience that different subjects may respond differently to these perturbation, in particular when standing on different surfaces.  It has been suggested that when our foot sole is in direct contact with natural composites, skin receptors are facilitated, providing a more accurate source of sensorial input likely to help subjects in standing more stably.  Our goal here is to test this hypothesis on a sample of healthy subjects.</a:t>
            </a:r>
            <a:endParaRPr lang="it-IT" sz="634" dirty="0">
              <a:solidFill>
                <a:srgbClr val="000000"/>
              </a:solidFill>
            </a:endParaRPr>
          </a:p>
        </p:txBody>
      </p:sp>
      <p:sp>
        <p:nvSpPr>
          <p:cNvPr id="9533" name="Rectangle 5437"/>
          <p:cNvSpPr>
            <a:spLocks noChangeArrowheads="1"/>
          </p:cNvSpPr>
          <p:nvPr/>
        </p:nvSpPr>
        <p:spPr bwMode="auto">
          <a:xfrm>
            <a:off x="1296860" y="2305900"/>
            <a:ext cx="3098333" cy="945816"/>
          </a:xfrm>
          <a:prstGeom prst="rect">
            <a:avLst/>
          </a:prstGeom>
          <a:noFill/>
          <a:ln w="9525">
            <a:noFill/>
            <a:miter lim="800000"/>
            <a:headEnd/>
            <a:tailEnd/>
          </a:ln>
          <a:effectLst/>
        </p:spPr>
        <p:txBody>
          <a:bodyPr lIns="0" tIns="0" rIns="0" bIns="0"/>
          <a:lstStyle/>
          <a:p>
            <a:pPr algn="ctr" defTabSz="692508"/>
            <a:r>
              <a:rPr lang="en-GB" sz="815" b="1" dirty="0">
                <a:solidFill>
                  <a:srgbClr val="000099"/>
                </a:solidFill>
                <a:effectLst>
                  <a:outerShdw blurRad="38100" dist="38100" dir="2700000" algn="tl">
                    <a:srgbClr val="C0C0C0"/>
                  </a:outerShdw>
                </a:effectLst>
              </a:rPr>
              <a:t>METHODS - 1</a:t>
            </a:r>
            <a:endParaRPr lang="en-GB" sz="725" u="sng" dirty="0">
              <a:effectLst>
                <a:outerShdw blurRad="38100" dist="38100" dir="2700000" algn="tl">
                  <a:srgbClr val="C0C0C0"/>
                </a:outerShdw>
              </a:effectLst>
              <a:latin typeface="Courier"/>
            </a:endParaRPr>
          </a:p>
          <a:p>
            <a:pPr algn="just" defTabSz="692508">
              <a:spcBef>
                <a:spcPts val="288"/>
              </a:spcBef>
            </a:pPr>
            <a:r>
              <a:rPr lang="en-US" sz="634" b="1" dirty="0"/>
              <a:t>SUBJECTS</a:t>
            </a:r>
          </a:p>
          <a:p>
            <a:pPr algn="just" defTabSz="692508">
              <a:spcBef>
                <a:spcPts val="192"/>
              </a:spcBef>
            </a:pPr>
            <a:r>
              <a:rPr lang="en-US" sz="634" dirty="0"/>
              <a:t>Thirty six healthy (14 females; Table 1) volunteers were asked to stand on two force-plates for 30 s while wearing two different pairs of insoles, one at a time.  One insole was made of polyurethane (control) while the testing insole was made of polyurethane and natural by-products (Si28). All subjects were able to stand for 60 s without losing their balance and were engaged in regular physical activity; they practice rowing at their leisure time from 2 to 3 times a week.</a:t>
            </a:r>
          </a:p>
        </p:txBody>
      </p:sp>
      <p:sp>
        <p:nvSpPr>
          <p:cNvPr id="9541" name="Rectangle 5445"/>
          <p:cNvSpPr>
            <a:spLocks noChangeArrowheads="1"/>
          </p:cNvSpPr>
          <p:nvPr/>
        </p:nvSpPr>
        <p:spPr bwMode="auto">
          <a:xfrm>
            <a:off x="4546661" y="3006303"/>
            <a:ext cx="3098333" cy="2071510"/>
          </a:xfrm>
          <a:prstGeom prst="rect">
            <a:avLst/>
          </a:prstGeom>
          <a:noFill/>
          <a:ln w="9525">
            <a:noFill/>
            <a:miter lim="800000"/>
            <a:headEnd/>
            <a:tailEnd/>
          </a:ln>
        </p:spPr>
        <p:txBody>
          <a:bodyPr lIns="0" tIns="0" rIns="0" bIns="0"/>
          <a:lstStyle/>
          <a:p>
            <a:pPr algn="ctr" defTabSz="145979"/>
            <a:r>
              <a:rPr lang="en-GB" sz="815" b="1" dirty="0">
                <a:solidFill>
                  <a:srgbClr val="000099"/>
                </a:solidFill>
                <a:effectLst>
                  <a:outerShdw blurRad="38100" dist="38100" dir="2700000" algn="tl">
                    <a:srgbClr val="C0C0C0"/>
                  </a:outerShdw>
                </a:effectLst>
              </a:rPr>
              <a:t>RESULTS - 1</a:t>
            </a:r>
          </a:p>
          <a:p>
            <a:pPr algn="just" defTabSz="145979">
              <a:spcBef>
                <a:spcPts val="288"/>
              </a:spcBef>
            </a:pPr>
            <a:r>
              <a:rPr lang="en-US" sz="634" b="1" dirty="0"/>
              <a:t>CENTRE OF PRESSURE TOTAL EXCURSION</a:t>
            </a:r>
          </a:p>
          <a:p>
            <a:pPr algn="just" defTabSz="145979">
              <a:spcBef>
                <a:spcPts val="96"/>
              </a:spcBef>
            </a:pPr>
            <a:r>
              <a:rPr lang="en-US" sz="634" dirty="0"/>
              <a:t>A main effect of the Si28 material was observed for eyes closed (P=0.038) though not for eyes open (P=0.15).  This result indicates the total excursion of CoP was significantly smaller with the Si28 than the control material, regardless of whether subjects stood with or without vibration.  </a:t>
            </a:r>
          </a:p>
          <a:p>
            <a:pPr algn="just" defTabSz="145979">
              <a:spcBef>
                <a:spcPts val="815"/>
              </a:spcBef>
            </a:pPr>
            <a:r>
              <a:rPr lang="en-US" sz="634" b="1" dirty="0"/>
              <a:t>AMOUNT OF ASYMMETRIC LOAD DISTRIBUTION</a:t>
            </a:r>
          </a:p>
          <a:p>
            <a:pPr algn="just" defTabSz="145979">
              <a:spcBef>
                <a:spcPts val="96"/>
              </a:spcBef>
            </a:pPr>
            <a:r>
              <a:rPr lang="en-US" sz="634" dirty="0"/>
              <a:t>As per the CoP total excursion, similar considerations can be drawn for the amount of asymmetric load distribution.  Even though load was more symmetrically distributed when subjects stood with the Si28 material, a statistically significant difference was observed only for the eyes closed condition, without force plate vibration (P=0.023).</a:t>
            </a:r>
          </a:p>
          <a:p>
            <a:pPr algn="just" defTabSz="145979">
              <a:spcBef>
                <a:spcPts val="815"/>
              </a:spcBef>
            </a:pPr>
            <a:r>
              <a:rPr lang="en-US" sz="634" b="1" dirty="0"/>
              <a:t>TOTAL SCORES FOR POSTURAL SWAYS AND LOAD DISTRIBUTION</a:t>
            </a:r>
          </a:p>
          <a:p>
            <a:pPr algn="just" defTabSz="145979">
              <a:spcBef>
                <a:spcPts val="96"/>
              </a:spcBef>
            </a:pPr>
            <a:r>
              <a:rPr lang="en-US" sz="634" dirty="0"/>
              <a:t>Statistical significance was observed also when pooling together the total CoP excursion and the amount of asymmetric load distribution across the four testing conditions.  An average difference of 40 mm was observed between materials for the total CoP excursion, whereby postural sways were significantly smaller with than without the Si28 material (t-test, P=0.038; Figure 1A).  Similarly, a significant decrease in the amount of total asymmetric loading between limbs was observed when subjects stood over the Si28 material (t-test, P=0.001; Figure 1B).</a:t>
            </a:r>
          </a:p>
          <a:p>
            <a:pPr algn="just" defTabSz="145979">
              <a:spcBef>
                <a:spcPct val="70000"/>
              </a:spcBef>
            </a:pPr>
            <a:endParaRPr lang="en-US" sz="634" dirty="0"/>
          </a:p>
        </p:txBody>
      </p:sp>
      <p:sp>
        <p:nvSpPr>
          <p:cNvPr id="9532" name="Rectangle 5436"/>
          <p:cNvSpPr>
            <a:spLocks noChangeArrowheads="1"/>
          </p:cNvSpPr>
          <p:nvPr/>
        </p:nvSpPr>
        <p:spPr bwMode="auto">
          <a:xfrm>
            <a:off x="7803284" y="3903424"/>
            <a:ext cx="3098333" cy="913518"/>
          </a:xfrm>
          <a:prstGeom prst="rect">
            <a:avLst/>
          </a:prstGeom>
          <a:pattFill prst="pct5">
            <a:fgClr>
              <a:schemeClr val="accent1"/>
            </a:fgClr>
            <a:bgClr>
              <a:schemeClr val="bg1"/>
            </a:bgClr>
          </a:pattFill>
          <a:ln w="9525">
            <a:noFill/>
            <a:miter lim="800000"/>
            <a:headEnd/>
            <a:tailEnd/>
          </a:ln>
        </p:spPr>
        <p:txBody>
          <a:bodyPr lIns="0" tIns="0" rIns="0" bIns="0"/>
          <a:lstStyle/>
          <a:p>
            <a:pPr algn="ctr" defTabSz="145979"/>
            <a:r>
              <a:rPr lang="en-GB" sz="815" b="1" dirty="0">
                <a:solidFill>
                  <a:srgbClr val="000099"/>
                </a:solidFill>
                <a:effectLst>
                  <a:outerShdw blurRad="38100" dist="38100" dir="2700000" algn="tl">
                    <a:srgbClr val="C0C0C0"/>
                  </a:outerShdw>
                </a:effectLst>
              </a:rPr>
              <a:t>CONCLUSION</a:t>
            </a:r>
          </a:p>
          <a:p>
            <a:pPr algn="just" defTabSz="145979">
              <a:spcBef>
                <a:spcPts val="533"/>
              </a:spcBef>
            </a:pPr>
            <a:r>
              <a:rPr lang="en-US" sz="634" dirty="0"/>
              <a:t>Results reported here confirm the hypothesis that the Si28 material lead to smaller sways of the </a:t>
            </a:r>
            <a:r>
              <a:rPr lang="en-US" sz="634" dirty="0" err="1"/>
              <a:t>centre</a:t>
            </a:r>
            <a:r>
              <a:rPr lang="en-US" sz="634" dirty="0"/>
              <a:t> of pressure and to a more evenly distribution of load between limbs.  This effect seems to be stronger in younger individuals, possibly because younger subjects are more likely free from balance-related deficits. Considering that exercises and daily activities generally demand the maintenance of an appropriate equilibrium, results presented here expectedly indicate subjects are less prone to lose balance when standing with their feet in contact with the testing material.</a:t>
            </a:r>
          </a:p>
        </p:txBody>
      </p:sp>
      <p:sp>
        <p:nvSpPr>
          <p:cNvPr id="9536" name="Rectangle 5440"/>
          <p:cNvSpPr>
            <a:spLocks noChangeArrowheads="1"/>
          </p:cNvSpPr>
          <p:nvPr/>
        </p:nvSpPr>
        <p:spPr bwMode="auto">
          <a:xfrm>
            <a:off x="7803284" y="4920503"/>
            <a:ext cx="3098333" cy="151262"/>
          </a:xfrm>
          <a:prstGeom prst="rect">
            <a:avLst/>
          </a:prstGeom>
          <a:pattFill prst="pct5">
            <a:fgClr>
              <a:schemeClr val="accent1"/>
            </a:fgClr>
            <a:bgClr>
              <a:schemeClr val="bg1"/>
            </a:bgClr>
          </a:pattFill>
          <a:ln w="9525">
            <a:noFill/>
            <a:miter lim="800000"/>
            <a:headEnd/>
            <a:tailEnd/>
          </a:ln>
        </p:spPr>
        <p:txBody>
          <a:bodyPr lIns="0" tIns="0" rIns="0" bIns="0"/>
          <a:lstStyle/>
          <a:p>
            <a:pPr marL="509" indent="-509" algn="ctr" defTabSz="692508">
              <a:spcBef>
                <a:spcPct val="20000"/>
              </a:spcBef>
            </a:pPr>
            <a:r>
              <a:rPr lang="en-GB" altLang="zh-CN" sz="815" b="1" dirty="0">
                <a:solidFill>
                  <a:srgbClr val="000099"/>
                </a:solidFill>
                <a:effectLst>
                  <a:outerShdw blurRad="38100" dist="38100" dir="2700000" algn="tl">
                    <a:srgbClr val="C0C0C0"/>
                  </a:outerShdw>
                </a:effectLst>
                <a:ea typeface="SimSun" pitchFamily="2" charset="-122"/>
              </a:rPr>
              <a:t>ACKNOWLEDGEMENTS</a:t>
            </a:r>
            <a:r>
              <a:rPr lang="en-GB" altLang="zh-CN" sz="544" b="1" dirty="0">
                <a:solidFill>
                  <a:srgbClr val="000099"/>
                </a:solidFill>
                <a:effectLst>
                  <a:outerShdw blurRad="38100" dist="38100" dir="2700000" algn="tl">
                    <a:srgbClr val="C0C0C0"/>
                  </a:outerShdw>
                </a:effectLst>
                <a:ea typeface="SimSun" pitchFamily="2" charset="-122"/>
              </a:rPr>
              <a:t> </a:t>
            </a:r>
          </a:p>
        </p:txBody>
      </p:sp>
      <p:sp>
        <p:nvSpPr>
          <p:cNvPr id="26" name="Rectangle 5440"/>
          <p:cNvSpPr>
            <a:spLocks noChangeArrowheads="1"/>
          </p:cNvSpPr>
          <p:nvPr/>
        </p:nvSpPr>
        <p:spPr bwMode="auto">
          <a:xfrm>
            <a:off x="7803284" y="5648468"/>
            <a:ext cx="3098333" cy="667194"/>
          </a:xfrm>
          <a:prstGeom prst="rect">
            <a:avLst/>
          </a:prstGeom>
          <a:pattFill prst="pct5">
            <a:fgClr>
              <a:schemeClr val="accent1"/>
            </a:fgClr>
            <a:bgClr>
              <a:schemeClr val="bg1"/>
            </a:bgClr>
          </a:pattFill>
          <a:ln w="9525">
            <a:noFill/>
            <a:miter lim="800000"/>
            <a:headEnd/>
            <a:tailEnd/>
          </a:ln>
          <a:effectLst/>
        </p:spPr>
        <p:txBody>
          <a:bodyPr lIns="0" tIns="0" rIns="0" bIns="0"/>
          <a:lstStyle/>
          <a:p>
            <a:pPr marL="82653" indent="-82653" algn="ctr" defTabSz="692508">
              <a:spcBef>
                <a:spcPct val="20000"/>
              </a:spcBef>
            </a:pPr>
            <a:r>
              <a:rPr lang="en-GB" altLang="zh-CN" sz="815" b="1" dirty="0">
                <a:solidFill>
                  <a:srgbClr val="000099"/>
                </a:solidFill>
                <a:effectLst>
                  <a:outerShdw blurRad="38100" dist="38100" dir="2700000" algn="tl">
                    <a:srgbClr val="C0C0C0"/>
                  </a:outerShdw>
                </a:effectLst>
                <a:ea typeface="SimSun" pitchFamily="2" charset="-122"/>
              </a:rPr>
              <a:t>REFERENCES</a:t>
            </a:r>
          </a:p>
          <a:p>
            <a:pPr marL="82653" indent="-82653" algn="just" defTabSz="692508"/>
            <a:endParaRPr lang="en-US" altLang="zh-CN" sz="272" dirty="0">
              <a:ea typeface="SimSun" pitchFamily="2" charset="-122"/>
            </a:endParaRPr>
          </a:p>
          <a:p>
            <a:pPr marL="82653" indent="-82653" algn="just" defTabSz="692508"/>
            <a:r>
              <a:rPr lang="en-US" altLang="zh-CN" sz="544" dirty="0">
                <a:ea typeface="SimSun" pitchFamily="2" charset="-122"/>
              </a:rPr>
              <a:t>[1] Carpenter MG, Frank JS, Winter DA, </a:t>
            </a:r>
            <a:r>
              <a:rPr lang="en-US" altLang="zh-CN" sz="544" dirty="0" err="1">
                <a:ea typeface="SimSun" pitchFamily="2" charset="-122"/>
              </a:rPr>
              <a:t>Peysar</a:t>
            </a:r>
            <a:r>
              <a:rPr lang="en-US" altLang="zh-CN" sz="544" dirty="0">
                <a:ea typeface="SimSun" pitchFamily="2" charset="-122"/>
              </a:rPr>
              <a:t> GW (2001) Gait Posture 13:35–40</a:t>
            </a:r>
          </a:p>
          <a:p>
            <a:pPr marL="82653" indent="-82653" algn="just" defTabSz="692508">
              <a:spcBef>
                <a:spcPts val="96"/>
              </a:spcBef>
            </a:pPr>
            <a:r>
              <a:rPr lang="en-US" altLang="zh-CN" sz="544" dirty="0">
                <a:ea typeface="SimSun" pitchFamily="2" charset="-122"/>
              </a:rPr>
              <a:t>[2] Chiari L, </a:t>
            </a:r>
            <a:r>
              <a:rPr lang="en-US" altLang="zh-CN" sz="544" dirty="0" err="1">
                <a:ea typeface="SimSun" pitchFamily="2" charset="-122"/>
              </a:rPr>
              <a:t>Rocchi</a:t>
            </a:r>
            <a:r>
              <a:rPr lang="en-US" altLang="zh-CN" sz="544" dirty="0">
                <a:ea typeface="SimSun" pitchFamily="2" charset="-122"/>
              </a:rPr>
              <a:t> L, Cappello A (2002) Clin </a:t>
            </a:r>
            <a:r>
              <a:rPr lang="en-US" altLang="zh-CN" sz="544" dirty="0" err="1">
                <a:ea typeface="SimSun" pitchFamily="2" charset="-122"/>
              </a:rPr>
              <a:t>Biomech</a:t>
            </a:r>
            <a:r>
              <a:rPr lang="en-US" altLang="zh-CN" sz="544" dirty="0">
                <a:ea typeface="SimSun" pitchFamily="2" charset="-122"/>
              </a:rPr>
              <a:t> 17:666–677.</a:t>
            </a:r>
          </a:p>
          <a:p>
            <a:pPr marL="82653" indent="-82653" algn="just" defTabSz="692508">
              <a:spcBef>
                <a:spcPts val="96"/>
              </a:spcBef>
            </a:pPr>
            <a:r>
              <a:rPr lang="en-US" altLang="zh-CN" sz="544" dirty="0">
                <a:ea typeface="SimSun" pitchFamily="2" charset="-122"/>
              </a:rPr>
              <a:t>[3]	Vieira TM, Oliveira LF, Nadal J (2009) Brazilian J Med Biol Res 42:665–673. </a:t>
            </a:r>
          </a:p>
          <a:p>
            <a:pPr algn="just" defTabSz="692508">
              <a:spcBef>
                <a:spcPts val="96"/>
              </a:spcBef>
            </a:pPr>
            <a:r>
              <a:rPr lang="en-US" altLang="zh-CN" sz="544" dirty="0">
                <a:ea typeface="SimSun" pitchFamily="2" charset="-122"/>
              </a:rPr>
              <a:t>[4] Prieto TE, </a:t>
            </a:r>
            <a:r>
              <a:rPr lang="en-US" altLang="zh-CN" sz="544" dirty="0" err="1">
                <a:ea typeface="SimSun" pitchFamily="2" charset="-122"/>
              </a:rPr>
              <a:t>Myklebust</a:t>
            </a:r>
            <a:r>
              <a:rPr lang="en-US" altLang="zh-CN" sz="544" dirty="0">
                <a:ea typeface="SimSun" pitchFamily="2" charset="-122"/>
              </a:rPr>
              <a:t> JB, Hoffmann RG, et al (1996) IEEE Trans Biomed </a:t>
            </a:r>
            <a:r>
              <a:rPr lang="en-US" altLang="zh-CN" sz="544" dirty="0" err="1">
                <a:ea typeface="SimSun" pitchFamily="2" charset="-122"/>
              </a:rPr>
              <a:t>Eng</a:t>
            </a:r>
            <a:r>
              <a:rPr lang="en-US" altLang="zh-CN" sz="544" dirty="0">
                <a:ea typeface="SimSun" pitchFamily="2" charset="-122"/>
              </a:rPr>
              <a:t> 43:956–966.</a:t>
            </a:r>
          </a:p>
          <a:p>
            <a:pPr algn="just" defTabSz="692508">
              <a:spcBef>
                <a:spcPts val="96"/>
              </a:spcBef>
            </a:pPr>
            <a:r>
              <a:rPr lang="en-US" altLang="zh-CN" sz="544" dirty="0">
                <a:ea typeface="SimSun" pitchFamily="2" charset="-122"/>
              </a:rPr>
              <a:t>[5] Dawson B, Trapp RG (2004) Basic &amp; Clinical Biostatistics, 4th ed. Lange Med. Books-McGraw-Hill</a:t>
            </a:r>
          </a:p>
        </p:txBody>
      </p:sp>
      <p:sp>
        <p:nvSpPr>
          <p:cNvPr id="13325" name="CasellaDiTesto 1885"/>
          <p:cNvSpPr txBox="1">
            <a:spLocks noChangeArrowheads="1"/>
          </p:cNvSpPr>
          <p:nvPr/>
        </p:nvSpPr>
        <p:spPr bwMode="auto">
          <a:xfrm>
            <a:off x="4546661" y="6558097"/>
            <a:ext cx="3098333" cy="181780"/>
          </a:xfrm>
          <a:prstGeom prst="rect">
            <a:avLst/>
          </a:prstGeom>
          <a:noFill/>
          <a:ln w="9525">
            <a:noFill/>
            <a:miter lim="800000"/>
            <a:headEnd/>
            <a:tailEnd/>
          </a:ln>
        </p:spPr>
        <p:txBody>
          <a:bodyPr wrap="square" lIns="14160" tIns="7080" rIns="14160" bIns="7080">
            <a:spAutoFit/>
          </a:bodyPr>
          <a:lstStyle/>
          <a:p>
            <a:pPr algn="just" defTabSz="141655"/>
            <a:r>
              <a:rPr lang="it-IT" sz="544" b="1" i="1" dirty="0"/>
              <a:t>Fig. 1</a:t>
            </a:r>
            <a:r>
              <a:rPr lang="en-US" sz="544" b="1" i="1" dirty="0"/>
              <a:t>: Mean and standard deviation for the CoP total excursion (A) and for the amount of asymmetric load distribution (B). * statistical significance at P&lt;0.05.</a:t>
            </a:r>
            <a:endParaRPr lang="it-IT" sz="544" b="1" i="1" dirty="0"/>
          </a:p>
        </p:txBody>
      </p:sp>
      <p:sp>
        <p:nvSpPr>
          <p:cNvPr id="13329" name="CasellaDiTesto 1885"/>
          <p:cNvSpPr txBox="1">
            <a:spLocks noChangeAspect="1" noChangeArrowheads="1"/>
          </p:cNvSpPr>
          <p:nvPr/>
        </p:nvSpPr>
        <p:spPr bwMode="auto">
          <a:xfrm>
            <a:off x="7803284" y="3590646"/>
            <a:ext cx="3098333" cy="231234"/>
          </a:xfrm>
          <a:prstGeom prst="rect">
            <a:avLst/>
          </a:prstGeom>
          <a:pattFill prst="pct5">
            <a:fgClr>
              <a:schemeClr val="accent1"/>
            </a:fgClr>
            <a:bgClr>
              <a:schemeClr val="bg1"/>
            </a:bgClr>
          </a:pattFill>
          <a:ln w="9525">
            <a:noFill/>
            <a:miter lim="800000"/>
            <a:headEnd/>
            <a:tailEnd/>
          </a:ln>
        </p:spPr>
        <p:txBody>
          <a:bodyPr lIns="14160" tIns="7080" rIns="14160" bIns="7080"/>
          <a:lstStyle/>
          <a:p>
            <a:pPr algn="just" defTabSz="141655"/>
            <a:r>
              <a:rPr lang="it-IT" sz="544" b="1" i="1" dirty="0"/>
              <a:t>Fig. 2: </a:t>
            </a:r>
            <a:r>
              <a:rPr lang="en-US" sz="544" b="1" i="1" dirty="0">
                <a:solidFill>
                  <a:srgbClr val="000000"/>
                </a:solidFill>
                <a:cs typeface="Times New Roman" pitchFamily="18" charset="0"/>
              </a:rPr>
              <a:t>Scatter plot showing ration values separately for the CoP total excursion (A) and the amount of asymmetric load distribution (B). </a:t>
            </a:r>
            <a:endParaRPr lang="it-IT" sz="544" b="1" i="1" dirty="0"/>
          </a:p>
        </p:txBody>
      </p:sp>
      <p:pic>
        <p:nvPicPr>
          <p:cNvPr id="13334" name="Picture 2474" descr="logo 150"/>
          <p:cNvPicPr preferRelativeResize="0">
            <a:picLocks noChangeArrowheads="1"/>
          </p:cNvPicPr>
          <p:nvPr/>
        </p:nvPicPr>
        <p:blipFill>
          <a:blip r:embed="rId19"/>
          <a:srcRect l="56519" t="-3923"/>
          <a:stretch>
            <a:fillRect/>
          </a:stretch>
        </p:blipFill>
        <p:spPr bwMode="auto">
          <a:xfrm>
            <a:off x="10442142" y="631876"/>
            <a:ext cx="432344" cy="432344"/>
          </a:xfrm>
          <a:prstGeom prst="rect">
            <a:avLst/>
          </a:prstGeom>
          <a:noFill/>
          <a:ln w="9525">
            <a:noFill/>
            <a:miter lim="800000"/>
            <a:headEnd/>
            <a:tailEnd/>
          </a:ln>
        </p:spPr>
      </p:pic>
      <p:pic>
        <p:nvPicPr>
          <p:cNvPr id="1026" name="Picture 2" descr="Home | International Society of Electrophysiology and Kinesiology ...">
            <a:extLst>
              <a:ext uri="{FF2B5EF4-FFF2-40B4-BE49-F238E27FC236}">
                <a16:creationId xmlns:a16="http://schemas.microsoft.com/office/drawing/2014/main" xmlns="" id="{A552DB7A-69A1-43BE-A40D-1CCE2A85609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79157" y="6438100"/>
            <a:ext cx="226894" cy="3342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xmlns="" id="{952D73DC-6B54-401C-849D-4F7E51D8B577}"/>
              </a:ext>
            </a:extLst>
          </p:cNvPr>
          <p:cNvGraphicFramePr>
            <a:graphicFrameLocks noGrp="1"/>
          </p:cNvGraphicFramePr>
          <p:nvPr/>
        </p:nvGraphicFramePr>
        <p:xfrm>
          <a:off x="1296860" y="3429098"/>
          <a:ext cx="3098334" cy="880580"/>
        </p:xfrm>
        <a:graphic>
          <a:graphicData uri="http://schemas.openxmlformats.org/drawingml/2006/table">
            <a:tbl>
              <a:tblPr firstRow="1" firstCol="1" bandRow="1"/>
              <a:tblGrid>
                <a:gridCol w="1033190">
                  <a:extLst>
                    <a:ext uri="{9D8B030D-6E8A-4147-A177-3AD203B41FA5}">
                      <a16:colId xmlns:a16="http://schemas.microsoft.com/office/drawing/2014/main" xmlns="" val="3352562520"/>
                    </a:ext>
                  </a:extLst>
                </a:gridCol>
                <a:gridCol w="1032572">
                  <a:extLst>
                    <a:ext uri="{9D8B030D-6E8A-4147-A177-3AD203B41FA5}">
                      <a16:colId xmlns:a16="http://schemas.microsoft.com/office/drawing/2014/main" xmlns="" val="2321403256"/>
                    </a:ext>
                  </a:extLst>
                </a:gridCol>
                <a:gridCol w="1032572">
                  <a:extLst>
                    <a:ext uri="{9D8B030D-6E8A-4147-A177-3AD203B41FA5}">
                      <a16:colId xmlns:a16="http://schemas.microsoft.com/office/drawing/2014/main" xmlns="" val="3689729182"/>
                    </a:ext>
                  </a:extLst>
                </a:gridCol>
              </a:tblGrid>
              <a:tr h="220145">
                <a:tc>
                  <a:txBody>
                    <a:bodyPr/>
                    <a:lstStyle/>
                    <a:p>
                      <a:pPr algn="ctr">
                        <a:lnSpc>
                          <a:spcPct val="107000"/>
                        </a:lnSpc>
                        <a:spcAft>
                          <a:spcPts val="0"/>
                        </a:spcAft>
                      </a:pPr>
                      <a:r>
                        <a:rPr lang="it-IT"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Male (N=22)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US"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Female (N=14)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934352078"/>
                  </a:ext>
                </a:extLst>
              </a:tr>
              <a:tr h="220145">
                <a:tc>
                  <a:txBody>
                    <a:bodyPr/>
                    <a:lstStyle/>
                    <a:p>
                      <a:pPr algn="ctr">
                        <a:lnSpc>
                          <a:spcPct val="107000"/>
                        </a:lnSpc>
                        <a:spcAft>
                          <a:spcPts val="0"/>
                        </a:spcAft>
                      </a:pPr>
                      <a:r>
                        <a:rPr lang="it-IT" sz="600" b="1">
                          <a:effectLst/>
                          <a:latin typeface="Arial" panose="020B0604020202020204" pitchFamily="34" charset="0"/>
                          <a:ea typeface="Calibri" panose="020F0502020204030204" pitchFamily="34" charset="0"/>
                          <a:cs typeface="Times New Roman" panose="02020603050405020304" pitchFamily="18" charset="0"/>
                        </a:rPr>
                        <a:t>Age (years)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dirty="0">
                          <a:effectLst/>
                          <a:latin typeface="Arial" panose="020B0604020202020204" pitchFamily="34" charset="0"/>
                          <a:ea typeface="Calibri" panose="020F0502020204030204" pitchFamily="34" charset="0"/>
                          <a:cs typeface="Times New Roman" panose="02020603050405020304" pitchFamily="18" charset="0"/>
                        </a:rPr>
                        <a:t>47.1 (17.4)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dirty="0">
                          <a:effectLst/>
                          <a:latin typeface="Arial" panose="020B0604020202020204" pitchFamily="34" charset="0"/>
                          <a:ea typeface="Calibri" panose="020F0502020204030204" pitchFamily="34" charset="0"/>
                          <a:cs typeface="Times New Roman" panose="02020603050405020304" pitchFamily="18" charset="0"/>
                        </a:rPr>
                        <a:t>38 (14.8)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8313251"/>
                  </a:ext>
                </a:extLst>
              </a:tr>
              <a:tr h="220145">
                <a:tc>
                  <a:txBody>
                    <a:bodyPr/>
                    <a:lstStyle/>
                    <a:p>
                      <a:pPr algn="ctr">
                        <a:lnSpc>
                          <a:spcPct val="107000"/>
                        </a:lnSpc>
                        <a:spcAft>
                          <a:spcPts val="0"/>
                        </a:spcAft>
                      </a:pPr>
                      <a:r>
                        <a:rPr lang="it-IT" sz="600" b="1">
                          <a:effectLst/>
                          <a:latin typeface="Arial" panose="020B0604020202020204" pitchFamily="34" charset="0"/>
                          <a:ea typeface="Calibri" panose="020F0502020204030204" pitchFamily="34" charset="0"/>
                          <a:cs typeface="Times New Roman" panose="02020603050405020304" pitchFamily="18" charset="0"/>
                        </a:rPr>
                        <a:t>Body mass (kg)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a:effectLst/>
                          <a:latin typeface="Arial" panose="020B0604020202020204" pitchFamily="34" charset="0"/>
                          <a:ea typeface="Calibri" panose="020F0502020204030204" pitchFamily="34" charset="0"/>
                          <a:cs typeface="Times New Roman" panose="02020603050405020304" pitchFamily="18" charset="0"/>
                        </a:rPr>
                        <a:t>69.3 (5.0)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a:effectLst/>
                          <a:latin typeface="Arial" panose="020B0604020202020204" pitchFamily="34" charset="0"/>
                          <a:ea typeface="Calibri" panose="020F0502020204030204" pitchFamily="34" charset="0"/>
                          <a:cs typeface="Times New Roman" panose="02020603050405020304" pitchFamily="18" charset="0"/>
                        </a:rPr>
                        <a:t>59.4 (6.0)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863885"/>
                  </a:ext>
                </a:extLst>
              </a:tr>
              <a:tr h="220145">
                <a:tc>
                  <a:txBody>
                    <a:bodyPr/>
                    <a:lstStyle/>
                    <a:p>
                      <a:pPr algn="ctr">
                        <a:lnSpc>
                          <a:spcPct val="107000"/>
                        </a:lnSpc>
                        <a:spcAft>
                          <a:spcPts val="0"/>
                        </a:spcAft>
                      </a:pPr>
                      <a:r>
                        <a:rPr lang="it-IT" sz="600" b="1" dirty="0" err="1">
                          <a:effectLst/>
                          <a:latin typeface="Arial" panose="020B0604020202020204" pitchFamily="34" charset="0"/>
                          <a:ea typeface="Calibri" panose="020F0502020204030204" pitchFamily="34" charset="0"/>
                          <a:cs typeface="Times New Roman" panose="02020603050405020304" pitchFamily="18" charset="0"/>
                        </a:rPr>
                        <a:t>Height</a:t>
                      </a:r>
                      <a:r>
                        <a:rPr lang="it-IT" sz="600" b="1" dirty="0">
                          <a:effectLst/>
                          <a:latin typeface="Arial" panose="020B0604020202020204" pitchFamily="34" charset="0"/>
                          <a:ea typeface="Calibri" panose="020F0502020204030204" pitchFamily="34" charset="0"/>
                          <a:cs typeface="Times New Roman" panose="02020603050405020304" pitchFamily="18" charset="0"/>
                        </a:rPr>
                        <a:t> (cm)</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dirty="0">
                          <a:effectLst/>
                          <a:latin typeface="Arial" panose="020B0604020202020204" pitchFamily="34" charset="0"/>
                          <a:ea typeface="Calibri" panose="020F0502020204030204" pitchFamily="34" charset="0"/>
                          <a:cs typeface="Times New Roman" panose="02020603050405020304" pitchFamily="18" charset="0"/>
                        </a:rPr>
                        <a:t>176.3 (5.5)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dirty="0">
                          <a:effectLst/>
                          <a:latin typeface="Arial" panose="020B0604020202020204" pitchFamily="34" charset="0"/>
                          <a:ea typeface="Calibri" panose="020F0502020204030204" pitchFamily="34" charset="0"/>
                          <a:cs typeface="Times New Roman" panose="02020603050405020304" pitchFamily="18" charset="0"/>
                        </a:rPr>
                        <a:t>162.7 (5.5)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987" marR="10987"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0880159"/>
                  </a:ext>
                </a:extLst>
              </a:tr>
            </a:tbl>
          </a:graphicData>
        </a:graphic>
      </p:graphicFrame>
      <p:sp>
        <p:nvSpPr>
          <p:cNvPr id="5" name="Rectangle 4">
            <a:extLst>
              <a:ext uri="{FF2B5EF4-FFF2-40B4-BE49-F238E27FC236}">
                <a16:creationId xmlns:a16="http://schemas.microsoft.com/office/drawing/2014/main" xmlns="" id="{EF9FAF9A-80E5-41F8-BE7A-12CDF040CD3A}"/>
              </a:ext>
            </a:extLst>
          </p:cNvPr>
          <p:cNvSpPr/>
          <p:nvPr/>
        </p:nvSpPr>
        <p:spPr>
          <a:xfrm>
            <a:off x="1268862" y="3269725"/>
            <a:ext cx="3098333" cy="189924"/>
          </a:xfrm>
          <a:prstGeom prst="rect">
            <a:avLst/>
          </a:prstGeom>
        </p:spPr>
        <p:txBody>
          <a:bodyPr wrap="square">
            <a:spAutoFit/>
          </a:bodyPr>
          <a:lstStyle/>
          <a:p>
            <a:pPr algn="ctr"/>
            <a:r>
              <a:rPr lang="en-US" sz="634" b="1" i="1" dirty="0"/>
              <a:t>Table 1: Sample, descriptive data reported with mean (standard deviation).</a:t>
            </a:r>
            <a:endParaRPr lang="en-GB" sz="634" b="1" i="1" dirty="0"/>
          </a:p>
        </p:txBody>
      </p:sp>
      <p:sp>
        <p:nvSpPr>
          <p:cNvPr id="746" name="Rectangle 5437">
            <a:extLst>
              <a:ext uri="{FF2B5EF4-FFF2-40B4-BE49-F238E27FC236}">
                <a16:creationId xmlns:a16="http://schemas.microsoft.com/office/drawing/2014/main" xmlns="" id="{6F144F6C-41D3-4B02-B776-FEF0669ACE63}"/>
              </a:ext>
            </a:extLst>
          </p:cNvPr>
          <p:cNvSpPr>
            <a:spLocks noChangeArrowheads="1"/>
          </p:cNvSpPr>
          <p:nvPr/>
        </p:nvSpPr>
        <p:spPr bwMode="auto">
          <a:xfrm>
            <a:off x="1296860" y="4447437"/>
            <a:ext cx="3098333" cy="2292255"/>
          </a:xfrm>
          <a:prstGeom prst="rect">
            <a:avLst/>
          </a:prstGeom>
          <a:noFill/>
          <a:ln w="9525">
            <a:noFill/>
            <a:miter lim="800000"/>
            <a:headEnd/>
            <a:tailEnd/>
          </a:ln>
          <a:effectLst/>
        </p:spPr>
        <p:txBody>
          <a:bodyPr lIns="0" tIns="0" rIns="0" bIns="0"/>
          <a:lstStyle/>
          <a:p>
            <a:pPr algn="just" defTabSz="692508">
              <a:spcBef>
                <a:spcPts val="192"/>
              </a:spcBef>
            </a:pPr>
            <a:r>
              <a:rPr lang="en-US" sz="634" b="1" dirty="0"/>
              <a:t>EXPERIMENTAL PROTOCOL</a:t>
            </a:r>
          </a:p>
          <a:p>
            <a:pPr algn="just" defTabSz="692508">
              <a:spcBef>
                <a:spcPts val="272"/>
              </a:spcBef>
            </a:pPr>
            <a:r>
              <a:rPr lang="en-US" sz="634" dirty="0"/>
              <a:t>Four </a:t>
            </a:r>
            <a:r>
              <a:rPr lang="en-US" sz="634" dirty="0" err="1"/>
              <a:t>stabilometric</a:t>
            </a:r>
            <a:r>
              <a:rPr lang="en-US" sz="634" dirty="0"/>
              <a:t> trials were applied while subjects stood with each of the two insoles:</a:t>
            </a:r>
          </a:p>
          <a:p>
            <a:pPr algn="ctr" defTabSz="692508">
              <a:spcBef>
                <a:spcPts val="544"/>
              </a:spcBef>
              <a:spcAft>
                <a:spcPts val="272"/>
              </a:spcAft>
            </a:pPr>
            <a:r>
              <a:rPr lang="en-US" sz="634" i="1" dirty="0"/>
              <a:t>eyes </a:t>
            </a:r>
            <a:r>
              <a:rPr lang="en-US" sz="634" b="1" i="1" dirty="0"/>
              <a:t>open</a:t>
            </a:r>
            <a:r>
              <a:rPr lang="en-US" sz="634" i="1" dirty="0"/>
              <a:t> </a:t>
            </a:r>
            <a:r>
              <a:rPr lang="en-US" sz="634" b="1" i="1" dirty="0"/>
              <a:t>without</a:t>
            </a:r>
            <a:r>
              <a:rPr lang="en-US" sz="634" i="1" dirty="0"/>
              <a:t> force plate vibration</a:t>
            </a:r>
          </a:p>
          <a:p>
            <a:pPr algn="ctr" defTabSz="692508">
              <a:spcBef>
                <a:spcPts val="272"/>
              </a:spcBef>
              <a:spcAft>
                <a:spcPts val="272"/>
              </a:spcAft>
            </a:pPr>
            <a:r>
              <a:rPr lang="en-US" sz="634" i="1" dirty="0"/>
              <a:t>eyes </a:t>
            </a:r>
            <a:r>
              <a:rPr lang="en-US" sz="634" b="1" i="1" dirty="0"/>
              <a:t>closed</a:t>
            </a:r>
            <a:r>
              <a:rPr lang="en-US" sz="634" i="1" dirty="0"/>
              <a:t> </a:t>
            </a:r>
            <a:r>
              <a:rPr lang="en-US" sz="634" b="1" i="1" dirty="0"/>
              <a:t>without</a:t>
            </a:r>
            <a:r>
              <a:rPr lang="en-US" sz="634" i="1" dirty="0"/>
              <a:t> force plate vibration</a:t>
            </a:r>
          </a:p>
          <a:p>
            <a:pPr algn="ctr" defTabSz="692508">
              <a:spcBef>
                <a:spcPts val="272"/>
              </a:spcBef>
              <a:spcAft>
                <a:spcPts val="272"/>
              </a:spcAft>
            </a:pPr>
            <a:r>
              <a:rPr lang="en-US" sz="634" i="1" dirty="0"/>
              <a:t>eyes </a:t>
            </a:r>
            <a:r>
              <a:rPr lang="en-US" sz="634" b="1" i="1" dirty="0"/>
              <a:t>open with 30Hz </a:t>
            </a:r>
            <a:r>
              <a:rPr lang="en-US" sz="634" i="1" dirty="0"/>
              <a:t>force plate vibration</a:t>
            </a:r>
          </a:p>
          <a:p>
            <a:pPr algn="ctr" defTabSz="692508">
              <a:spcBef>
                <a:spcPts val="272"/>
              </a:spcBef>
              <a:spcAft>
                <a:spcPts val="272"/>
              </a:spcAft>
            </a:pPr>
            <a:r>
              <a:rPr lang="en-US" sz="634" i="1" dirty="0"/>
              <a:t>eyes </a:t>
            </a:r>
            <a:r>
              <a:rPr lang="en-US" sz="634" b="1" i="1" dirty="0"/>
              <a:t>closed</a:t>
            </a:r>
            <a:r>
              <a:rPr lang="en-US" sz="634" i="1" dirty="0"/>
              <a:t> </a:t>
            </a:r>
            <a:r>
              <a:rPr lang="en-US" sz="634" b="1" i="1" dirty="0"/>
              <a:t>with</a:t>
            </a:r>
            <a:r>
              <a:rPr lang="en-US" sz="634" i="1" dirty="0"/>
              <a:t> </a:t>
            </a:r>
            <a:r>
              <a:rPr lang="en-US" sz="634" b="1" i="1" dirty="0"/>
              <a:t>30Hz</a:t>
            </a:r>
            <a:r>
              <a:rPr lang="en-US" sz="634" i="1" dirty="0"/>
              <a:t> force plate vibration</a:t>
            </a:r>
          </a:p>
          <a:p>
            <a:pPr algn="just" defTabSz="692508">
              <a:spcBef>
                <a:spcPts val="544"/>
              </a:spcBef>
            </a:pPr>
            <a:r>
              <a:rPr lang="en-US" sz="634" dirty="0"/>
              <a:t>Trials were conducted at the order just described with 1 min intervals between trials.  Test duration (30 s) was sufficiently high to ensure the stationarity of </a:t>
            </a:r>
            <a:r>
              <a:rPr lang="en-US" sz="634" dirty="0" err="1"/>
              <a:t>stabilometric</a:t>
            </a:r>
            <a:r>
              <a:rPr lang="en-US" sz="634" dirty="0"/>
              <a:t> data [1]. Feet position over the force plate was kept constant across the testing conditions, </a:t>
            </a:r>
            <a:r>
              <a:rPr lang="en-US" sz="634" dirty="0" err="1"/>
              <a:t>minimising</a:t>
            </a:r>
            <a:r>
              <a:rPr lang="en-US" sz="634" dirty="0"/>
              <a:t> any potential geometric effect on the </a:t>
            </a:r>
            <a:r>
              <a:rPr lang="en-US" sz="634" dirty="0" err="1"/>
              <a:t>stabilometric</a:t>
            </a:r>
            <a:r>
              <a:rPr lang="en-US" sz="634" dirty="0"/>
              <a:t> descriptors [2]. </a:t>
            </a:r>
          </a:p>
          <a:p>
            <a:pPr algn="just" defTabSz="692508">
              <a:spcBef>
                <a:spcPts val="1087"/>
              </a:spcBef>
            </a:pPr>
            <a:r>
              <a:rPr lang="en-US" sz="634" b="1" dirty="0"/>
              <a:t>DATA ANALYSIS</a:t>
            </a:r>
          </a:p>
          <a:p>
            <a:pPr algn="just" defTabSz="692508">
              <a:spcBef>
                <a:spcPts val="408"/>
              </a:spcBef>
            </a:pPr>
            <a:r>
              <a:rPr lang="en-US" sz="634" b="1" dirty="0"/>
              <a:t>Two </a:t>
            </a:r>
            <a:r>
              <a:rPr lang="en-US" sz="634" b="1" dirty="0" err="1"/>
              <a:t>stabilometric</a:t>
            </a:r>
            <a:r>
              <a:rPr lang="en-US" sz="634" b="1" dirty="0"/>
              <a:t> descriptors </a:t>
            </a:r>
            <a:r>
              <a:rPr lang="en-US" sz="634" dirty="0"/>
              <a:t>were computed.  </a:t>
            </a:r>
          </a:p>
          <a:p>
            <a:pPr algn="just" defTabSz="692508">
              <a:spcBef>
                <a:spcPts val="408"/>
              </a:spcBef>
            </a:pPr>
            <a:r>
              <a:rPr lang="en-US" sz="634" dirty="0"/>
              <a:t>First, the size of postural sway was computed from the </a:t>
            </a:r>
            <a:r>
              <a:rPr lang="en-US" sz="634" b="1" i="1" dirty="0"/>
              <a:t>total excursion of the feet Centre of Pressure </a:t>
            </a:r>
            <a:r>
              <a:rPr lang="en-US" sz="634" dirty="0"/>
              <a:t>(CoP).  CoP position was computed from the reaction forces as described by Vieira et al [3], separately for each feet and then averaged to provide the global, CoP position.  The total CoP excursion was then calculated as the summation of CoP absolute displacements [4].</a:t>
            </a:r>
          </a:p>
        </p:txBody>
      </p:sp>
      <p:grpSp>
        <p:nvGrpSpPr>
          <p:cNvPr id="8" name="Group 7">
            <a:extLst>
              <a:ext uri="{FF2B5EF4-FFF2-40B4-BE49-F238E27FC236}">
                <a16:creationId xmlns:a16="http://schemas.microsoft.com/office/drawing/2014/main" xmlns="" id="{D19EFC22-6741-465C-A6E6-16B50511EA67}"/>
              </a:ext>
            </a:extLst>
          </p:cNvPr>
          <p:cNvGrpSpPr/>
          <p:nvPr/>
        </p:nvGrpSpPr>
        <p:grpSpPr>
          <a:xfrm>
            <a:off x="4553595" y="5255588"/>
            <a:ext cx="3106161" cy="1249532"/>
            <a:chOff x="16620335" y="20126319"/>
            <a:chExt cx="13243715" cy="5310227"/>
          </a:xfrm>
        </p:grpSpPr>
        <p:grpSp>
          <p:nvGrpSpPr>
            <p:cNvPr id="748" name="Group 747">
              <a:extLst>
                <a:ext uri="{FF2B5EF4-FFF2-40B4-BE49-F238E27FC236}">
                  <a16:creationId xmlns:a16="http://schemas.microsoft.com/office/drawing/2014/main" xmlns="" id="{675654F5-B2FE-4EFF-8F09-049D237BC742}"/>
                </a:ext>
              </a:extLst>
            </p:cNvPr>
            <p:cNvGrpSpPr/>
            <p:nvPr/>
          </p:nvGrpSpPr>
          <p:grpSpPr>
            <a:xfrm>
              <a:off x="19286101" y="21101118"/>
              <a:ext cx="799040" cy="3494280"/>
              <a:chOff x="3017293" y="2231545"/>
              <a:chExt cx="542925" cy="2668588"/>
            </a:xfrm>
          </p:grpSpPr>
          <p:sp>
            <p:nvSpPr>
              <p:cNvPr id="838" name="Rectangle 3014">
                <a:extLst>
                  <a:ext uri="{FF2B5EF4-FFF2-40B4-BE49-F238E27FC236}">
                    <a16:creationId xmlns:a16="http://schemas.microsoft.com/office/drawing/2014/main" xmlns="" id="{6E95D416-0E23-4256-BFB8-0DC216534D01}"/>
                  </a:ext>
                </a:extLst>
              </p:cNvPr>
              <p:cNvSpPr>
                <a:spLocks noChangeArrowheads="1"/>
              </p:cNvSpPr>
              <p:nvPr/>
            </p:nvSpPr>
            <p:spPr bwMode="auto">
              <a:xfrm>
                <a:off x="3017293" y="3339620"/>
                <a:ext cx="542925" cy="1560513"/>
              </a:xfrm>
              <a:prstGeom prst="rect">
                <a:avLst/>
              </a:prstGeom>
              <a:solidFill>
                <a:srgbClr val="FFFFFF"/>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it-IT" sz="544"/>
              </a:p>
            </p:txBody>
          </p:sp>
          <p:sp>
            <p:nvSpPr>
              <p:cNvPr id="839" name="Line 3015">
                <a:extLst>
                  <a:ext uri="{FF2B5EF4-FFF2-40B4-BE49-F238E27FC236}">
                    <a16:creationId xmlns:a16="http://schemas.microsoft.com/office/drawing/2014/main" xmlns="" id="{2B27176E-042F-40C1-9715-C19B3BFAEC45}"/>
                  </a:ext>
                </a:extLst>
              </p:cNvPr>
              <p:cNvSpPr>
                <a:spLocks noChangeShapeType="1"/>
              </p:cNvSpPr>
              <p:nvPr/>
            </p:nvSpPr>
            <p:spPr bwMode="auto">
              <a:xfrm flipV="1">
                <a:off x="3288755" y="2231545"/>
                <a:ext cx="0" cy="220980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40" name="Line 3016">
                <a:extLst>
                  <a:ext uri="{FF2B5EF4-FFF2-40B4-BE49-F238E27FC236}">
                    <a16:creationId xmlns:a16="http://schemas.microsoft.com/office/drawing/2014/main" xmlns="" id="{32FAD781-A7FA-4D97-851F-BB865F9E00C8}"/>
                  </a:ext>
                </a:extLst>
              </p:cNvPr>
              <p:cNvSpPr>
                <a:spLocks noChangeShapeType="1"/>
              </p:cNvSpPr>
              <p:nvPr/>
            </p:nvSpPr>
            <p:spPr bwMode="auto">
              <a:xfrm>
                <a:off x="3096668" y="4441345"/>
                <a:ext cx="192088"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41" name="Line 3017">
                <a:extLst>
                  <a:ext uri="{FF2B5EF4-FFF2-40B4-BE49-F238E27FC236}">
                    <a16:creationId xmlns:a16="http://schemas.microsoft.com/office/drawing/2014/main" xmlns="" id="{32855E50-9A0D-47FC-972F-363DE4DDEDB5}"/>
                  </a:ext>
                </a:extLst>
              </p:cNvPr>
              <p:cNvSpPr>
                <a:spLocks noChangeShapeType="1"/>
              </p:cNvSpPr>
              <p:nvPr/>
            </p:nvSpPr>
            <p:spPr bwMode="auto">
              <a:xfrm>
                <a:off x="3096668" y="2231545"/>
                <a:ext cx="192088"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42" name="Line 3018">
                <a:extLst>
                  <a:ext uri="{FF2B5EF4-FFF2-40B4-BE49-F238E27FC236}">
                    <a16:creationId xmlns:a16="http://schemas.microsoft.com/office/drawing/2014/main" xmlns="" id="{29202230-E442-494B-8025-6294B5E0D473}"/>
                  </a:ext>
                </a:extLst>
              </p:cNvPr>
              <p:cNvSpPr>
                <a:spLocks noChangeShapeType="1"/>
              </p:cNvSpPr>
              <p:nvPr/>
            </p:nvSpPr>
            <p:spPr bwMode="auto">
              <a:xfrm flipH="1">
                <a:off x="3288755" y="4441345"/>
                <a:ext cx="192088"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43" name="Line 3020">
                <a:extLst>
                  <a:ext uri="{FF2B5EF4-FFF2-40B4-BE49-F238E27FC236}">
                    <a16:creationId xmlns:a16="http://schemas.microsoft.com/office/drawing/2014/main" xmlns="" id="{5EC09D8A-4E41-4D37-AA81-F6652BE34798}"/>
                  </a:ext>
                </a:extLst>
              </p:cNvPr>
              <p:cNvSpPr>
                <a:spLocks noChangeShapeType="1"/>
              </p:cNvSpPr>
              <p:nvPr/>
            </p:nvSpPr>
            <p:spPr bwMode="auto">
              <a:xfrm flipH="1">
                <a:off x="3288755" y="2231545"/>
                <a:ext cx="192088"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44" name="Rectangle 3027">
                <a:extLst>
                  <a:ext uri="{FF2B5EF4-FFF2-40B4-BE49-F238E27FC236}">
                    <a16:creationId xmlns:a16="http://schemas.microsoft.com/office/drawing/2014/main" xmlns="" id="{B8B55BA5-AD1D-42AF-BD02-BD4302990B74}"/>
                  </a:ext>
                </a:extLst>
              </p:cNvPr>
              <p:cNvSpPr>
                <a:spLocks noChangeArrowheads="1"/>
              </p:cNvSpPr>
              <p:nvPr/>
            </p:nvSpPr>
            <p:spPr bwMode="auto">
              <a:xfrm>
                <a:off x="3266530" y="3317395"/>
                <a:ext cx="42863" cy="42863"/>
              </a:xfrm>
              <a:prstGeom prst="rect">
                <a:avLst/>
              </a:prstGeom>
              <a:solidFill>
                <a:srgbClr val="FFFFFF"/>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it-IT" sz="544"/>
              </a:p>
            </p:txBody>
          </p:sp>
          <p:sp>
            <p:nvSpPr>
              <p:cNvPr id="845" name="Rectangle 3028">
                <a:extLst>
                  <a:ext uri="{FF2B5EF4-FFF2-40B4-BE49-F238E27FC236}">
                    <a16:creationId xmlns:a16="http://schemas.microsoft.com/office/drawing/2014/main" xmlns="" id="{FB6FAF86-592B-4D6E-8176-4DCDE61DCDC1}"/>
                  </a:ext>
                </a:extLst>
              </p:cNvPr>
              <p:cNvSpPr>
                <a:spLocks noChangeArrowheads="1"/>
              </p:cNvSpPr>
              <p:nvPr/>
            </p:nvSpPr>
            <p:spPr bwMode="auto">
              <a:xfrm>
                <a:off x="3266530" y="3317395"/>
                <a:ext cx="42863" cy="42863"/>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649" tIns="7324" rIns="14649" bIns="7324" numCol="1" anchor="t" anchorCtr="0" compatLnSpc="1">
                <a:prstTxWarp prst="textNoShape">
                  <a:avLst/>
                </a:prstTxWarp>
              </a:bodyPr>
              <a:lstStyle/>
              <a:p>
                <a:endParaRPr lang="it-IT" sz="544"/>
              </a:p>
            </p:txBody>
          </p:sp>
        </p:grpSp>
        <p:grpSp>
          <p:nvGrpSpPr>
            <p:cNvPr id="749" name="Group 748">
              <a:extLst>
                <a:ext uri="{FF2B5EF4-FFF2-40B4-BE49-F238E27FC236}">
                  <a16:creationId xmlns:a16="http://schemas.microsoft.com/office/drawing/2014/main" xmlns="" id="{B3FC6CE0-E22A-4C9F-B183-498AE6B49612}"/>
                </a:ext>
              </a:extLst>
            </p:cNvPr>
            <p:cNvGrpSpPr/>
            <p:nvPr/>
          </p:nvGrpSpPr>
          <p:grpSpPr>
            <a:xfrm>
              <a:off x="20603029" y="21714332"/>
              <a:ext cx="796704" cy="2881064"/>
              <a:chOff x="3703093" y="2699858"/>
              <a:chExt cx="541338" cy="2200275"/>
            </a:xfrm>
          </p:grpSpPr>
          <p:sp>
            <p:nvSpPr>
              <p:cNvPr id="830" name="Rectangle 3021">
                <a:extLst>
                  <a:ext uri="{FF2B5EF4-FFF2-40B4-BE49-F238E27FC236}">
                    <a16:creationId xmlns:a16="http://schemas.microsoft.com/office/drawing/2014/main" xmlns="" id="{DA5DBC5B-08F3-4322-B13C-9448FC69CA87}"/>
                  </a:ext>
                </a:extLst>
              </p:cNvPr>
              <p:cNvSpPr>
                <a:spLocks noChangeArrowheads="1"/>
              </p:cNvSpPr>
              <p:nvPr/>
            </p:nvSpPr>
            <p:spPr bwMode="auto">
              <a:xfrm>
                <a:off x="3703093" y="3742845"/>
                <a:ext cx="541338" cy="1157288"/>
              </a:xfrm>
              <a:prstGeom prst="rect">
                <a:avLst/>
              </a:prstGeom>
              <a:solidFill>
                <a:schemeClr val="bg1">
                  <a:lumMod val="85000"/>
                </a:schemeClr>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it-IT" sz="544"/>
              </a:p>
            </p:txBody>
          </p:sp>
          <p:sp>
            <p:nvSpPr>
              <p:cNvPr id="831" name="Line 3022">
                <a:extLst>
                  <a:ext uri="{FF2B5EF4-FFF2-40B4-BE49-F238E27FC236}">
                    <a16:creationId xmlns:a16="http://schemas.microsoft.com/office/drawing/2014/main" xmlns="" id="{6A4B58B4-952D-4351-B376-C947F7BD5418}"/>
                  </a:ext>
                </a:extLst>
              </p:cNvPr>
              <p:cNvSpPr>
                <a:spLocks noChangeShapeType="1"/>
              </p:cNvSpPr>
              <p:nvPr/>
            </p:nvSpPr>
            <p:spPr bwMode="auto">
              <a:xfrm flipV="1">
                <a:off x="3974555" y="2699858"/>
                <a:ext cx="0" cy="207962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32" name="Line 3023">
                <a:extLst>
                  <a:ext uri="{FF2B5EF4-FFF2-40B4-BE49-F238E27FC236}">
                    <a16:creationId xmlns:a16="http://schemas.microsoft.com/office/drawing/2014/main" xmlns="" id="{98280987-16BB-4AEF-BEC3-0EBC17465F8D}"/>
                  </a:ext>
                </a:extLst>
              </p:cNvPr>
              <p:cNvSpPr>
                <a:spLocks noChangeShapeType="1"/>
              </p:cNvSpPr>
              <p:nvPr/>
            </p:nvSpPr>
            <p:spPr bwMode="auto">
              <a:xfrm>
                <a:off x="3782468" y="4779483"/>
                <a:ext cx="192088"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33" name="Line 3024">
                <a:extLst>
                  <a:ext uri="{FF2B5EF4-FFF2-40B4-BE49-F238E27FC236}">
                    <a16:creationId xmlns:a16="http://schemas.microsoft.com/office/drawing/2014/main" xmlns="" id="{024CF05C-C5AA-4529-A910-91CA00FE62C9}"/>
                  </a:ext>
                </a:extLst>
              </p:cNvPr>
              <p:cNvSpPr>
                <a:spLocks noChangeShapeType="1"/>
              </p:cNvSpPr>
              <p:nvPr/>
            </p:nvSpPr>
            <p:spPr bwMode="auto">
              <a:xfrm>
                <a:off x="3782468" y="2699858"/>
                <a:ext cx="192088"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34" name="Line 3025">
                <a:extLst>
                  <a:ext uri="{FF2B5EF4-FFF2-40B4-BE49-F238E27FC236}">
                    <a16:creationId xmlns:a16="http://schemas.microsoft.com/office/drawing/2014/main" xmlns="" id="{99E5ECB1-0BCB-4571-878A-8CAE19FA0B46}"/>
                  </a:ext>
                </a:extLst>
              </p:cNvPr>
              <p:cNvSpPr>
                <a:spLocks noChangeShapeType="1"/>
              </p:cNvSpPr>
              <p:nvPr/>
            </p:nvSpPr>
            <p:spPr bwMode="auto">
              <a:xfrm flipH="1">
                <a:off x="3974555" y="4779483"/>
                <a:ext cx="19050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35" name="Line 3026">
                <a:extLst>
                  <a:ext uri="{FF2B5EF4-FFF2-40B4-BE49-F238E27FC236}">
                    <a16:creationId xmlns:a16="http://schemas.microsoft.com/office/drawing/2014/main" xmlns="" id="{690D55D8-7959-4882-A28E-81FA7F714820}"/>
                  </a:ext>
                </a:extLst>
              </p:cNvPr>
              <p:cNvSpPr>
                <a:spLocks noChangeShapeType="1"/>
              </p:cNvSpPr>
              <p:nvPr/>
            </p:nvSpPr>
            <p:spPr bwMode="auto">
              <a:xfrm flipH="1">
                <a:off x="3974555" y="2699858"/>
                <a:ext cx="19050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36" name="Rectangle 3029">
                <a:extLst>
                  <a:ext uri="{FF2B5EF4-FFF2-40B4-BE49-F238E27FC236}">
                    <a16:creationId xmlns:a16="http://schemas.microsoft.com/office/drawing/2014/main" xmlns="" id="{DDD799A0-DFF8-4D67-97C8-68EA50D4D6B4}"/>
                  </a:ext>
                </a:extLst>
              </p:cNvPr>
              <p:cNvSpPr>
                <a:spLocks noChangeArrowheads="1"/>
              </p:cNvSpPr>
              <p:nvPr/>
            </p:nvSpPr>
            <p:spPr bwMode="auto">
              <a:xfrm>
                <a:off x="3953918" y="3719033"/>
                <a:ext cx="42863" cy="44450"/>
              </a:xfrm>
              <a:prstGeom prst="rect">
                <a:avLst/>
              </a:prstGeom>
              <a:solidFill>
                <a:srgbClr val="FFFFFF"/>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it-IT" sz="544"/>
              </a:p>
            </p:txBody>
          </p:sp>
          <p:sp>
            <p:nvSpPr>
              <p:cNvPr id="837" name="Rectangle 3030">
                <a:extLst>
                  <a:ext uri="{FF2B5EF4-FFF2-40B4-BE49-F238E27FC236}">
                    <a16:creationId xmlns:a16="http://schemas.microsoft.com/office/drawing/2014/main" xmlns="" id="{7688CE6C-724A-456B-93D4-722C30B2B7B1}"/>
                  </a:ext>
                </a:extLst>
              </p:cNvPr>
              <p:cNvSpPr>
                <a:spLocks noChangeArrowheads="1"/>
              </p:cNvSpPr>
              <p:nvPr/>
            </p:nvSpPr>
            <p:spPr bwMode="auto">
              <a:xfrm>
                <a:off x="3953918" y="3719033"/>
                <a:ext cx="42863" cy="44450"/>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649" tIns="7324" rIns="14649" bIns="7324" numCol="1" anchor="t" anchorCtr="0" compatLnSpc="1">
                <a:prstTxWarp prst="textNoShape">
                  <a:avLst/>
                </a:prstTxWarp>
              </a:bodyPr>
              <a:lstStyle/>
              <a:p>
                <a:endParaRPr lang="it-IT" sz="544"/>
              </a:p>
            </p:txBody>
          </p:sp>
        </p:grpSp>
        <p:sp>
          <p:nvSpPr>
            <p:cNvPr id="750" name="Line 3031">
              <a:extLst>
                <a:ext uri="{FF2B5EF4-FFF2-40B4-BE49-F238E27FC236}">
                  <a16:creationId xmlns:a16="http://schemas.microsoft.com/office/drawing/2014/main" xmlns="" id="{30572A2C-99B3-44D7-907D-14FCA594946A}"/>
                </a:ext>
              </a:extLst>
            </p:cNvPr>
            <p:cNvSpPr>
              <a:spLocks noChangeShapeType="1"/>
            </p:cNvSpPr>
            <p:nvPr/>
          </p:nvSpPr>
          <p:spPr bwMode="auto">
            <a:xfrm>
              <a:off x="17861590" y="24599554"/>
              <a:ext cx="504189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1" name="Line 3032">
              <a:extLst>
                <a:ext uri="{FF2B5EF4-FFF2-40B4-BE49-F238E27FC236}">
                  <a16:creationId xmlns:a16="http://schemas.microsoft.com/office/drawing/2014/main" xmlns="" id="{C6DA15F2-E1A4-418F-8AA7-5752E2B46F6B}"/>
                </a:ext>
              </a:extLst>
            </p:cNvPr>
            <p:cNvSpPr>
              <a:spLocks noChangeShapeType="1"/>
            </p:cNvSpPr>
            <p:nvPr/>
          </p:nvSpPr>
          <p:spPr bwMode="auto">
            <a:xfrm>
              <a:off x="17861590" y="24572531"/>
              <a:ext cx="0" cy="27024"/>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2" name="Line 3047">
              <a:extLst>
                <a:ext uri="{FF2B5EF4-FFF2-40B4-BE49-F238E27FC236}">
                  <a16:creationId xmlns:a16="http://schemas.microsoft.com/office/drawing/2014/main" xmlns="" id="{05A10D99-5F8D-40DB-B649-D8328E485759}"/>
                </a:ext>
              </a:extLst>
            </p:cNvPr>
            <p:cNvSpPr>
              <a:spLocks noChangeShapeType="1"/>
            </p:cNvSpPr>
            <p:nvPr/>
          </p:nvSpPr>
          <p:spPr bwMode="auto">
            <a:xfrm flipV="1">
              <a:off x="17861590" y="20920273"/>
              <a:ext cx="0" cy="3679282"/>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3" name="Line 3048">
              <a:extLst>
                <a:ext uri="{FF2B5EF4-FFF2-40B4-BE49-F238E27FC236}">
                  <a16:creationId xmlns:a16="http://schemas.microsoft.com/office/drawing/2014/main" xmlns="" id="{03547E70-C3DE-43EA-B48E-45D48A957621}"/>
                </a:ext>
              </a:extLst>
            </p:cNvPr>
            <p:cNvSpPr>
              <a:spLocks noChangeShapeType="1"/>
            </p:cNvSpPr>
            <p:nvPr/>
          </p:nvSpPr>
          <p:spPr bwMode="auto">
            <a:xfrm flipH="1">
              <a:off x="17861590" y="24599554"/>
              <a:ext cx="3271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4" name="Line 3050">
              <a:extLst>
                <a:ext uri="{FF2B5EF4-FFF2-40B4-BE49-F238E27FC236}">
                  <a16:creationId xmlns:a16="http://schemas.microsoft.com/office/drawing/2014/main" xmlns="" id="{53B27B12-BD86-4713-9FEA-F78D204F1D0F}"/>
                </a:ext>
              </a:extLst>
            </p:cNvPr>
            <p:cNvSpPr>
              <a:spLocks noChangeShapeType="1"/>
            </p:cNvSpPr>
            <p:nvPr/>
          </p:nvSpPr>
          <p:spPr bwMode="auto">
            <a:xfrm flipH="1">
              <a:off x="17861588" y="23988419"/>
              <a:ext cx="10596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5" name="Line 3052">
              <a:extLst>
                <a:ext uri="{FF2B5EF4-FFF2-40B4-BE49-F238E27FC236}">
                  <a16:creationId xmlns:a16="http://schemas.microsoft.com/office/drawing/2014/main" xmlns="" id="{7EE79DF2-9A49-4860-B0A4-819D137AEB1F}"/>
                </a:ext>
              </a:extLst>
            </p:cNvPr>
            <p:cNvSpPr>
              <a:spLocks noChangeShapeType="1"/>
            </p:cNvSpPr>
            <p:nvPr/>
          </p:nvSpPr>
          <p:spPr bwMode="auto">
            <a:xfrm flipH="1">
              <a:off x="17861588" y="23373127"/>
              <a:ext cx="10596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6" name="Line 3054">
              <a:extLst>
                <a:ext uri="{FF2B5EF4-FFF2-40B4-BE49-F238E27FC236}">
                  <a16:creationId xmlns:a16="http://schemas.microsoft.com/office/drawing/2014/main" xmlns="" id="{04B0D855-62D9-435D-9FAA-BAD2F307E0F4}"/>
                </a:ext>
              </a:extLst>
            </p:cNvPr>
            <p:cNvSpPr>
              <a:spLocks noChangeShapeType="1"/>
            </p:cNvSpPr>
            <p:nvPr/>
          </p:nvSpPr>
          <p:spPr bwMode="auto">
            <a:xfrm flipH="1">
              <a:off x="17861588" y="22759913"/>
              <a:ext cx="10596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7" name="Line 3056">
              <a:extLst>
                <a:ext uri="{FF2B5EF4-FFF2-40B4-BE49-F238E27FC236}">
                  <a16:creationId xmlns:a16="http://schemas.microsoft.com/office/drawing/2014/main" xmlns="" id="{AAC0C7B6-9854-4B6E-9E8E-133450510BDB}"/>
                </a:ext>
              </a:extLst>
            </p:cNvPr>
            <p:cNvSpPr>
              <a:spLocks noChangeShapeType="1"/>
            </p:cNvSpPr>
            <p:nvPr/>
          </p:nvSpPr>
          <p:spPr bwMode="auto">
            <a:xfrm flipH="1">
              <a:off x="17861588" y="22146699"/>
              <a:ext cx="10596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8" name="Line 3058">
              <a:extLst>
                <a:ext uri="{FF2B5EF4-FFF2-40B4-BE49-F238E27FC236}">
                  <a16:creationId xmlns:a16="http://schemas.microsoft.com/office/drawing/2014/main" xmlns="" id="{F3F6B8BD-D895-4004-9957-C69BB0416EA8}"/>
                </a:ext>
              </a:extLst>
            </p:cNvPr>
            <p:cNvSpPr>
              <a:spLocks noChangeShapeType="1"/>
            </p:cNvSpPr>
            <p:nvPr/>
          </p:nvSpPr>
          <p:spPr bwMode="auto">
            <a:xfrm flipH="1">
              <a:off x="17861588" y="21533485"/>
              <a:ext cx="10596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59" name="Line 3060">
              <a:extLst>
                <a:ext uri="{FF2B5EF4-FFF2-40B4-BE49-F238E27FC236}">
                  <a16:creationId xmlns:a16="http://schemas.microsoft.com/office/drawing/2014/main" xmlns="" id="{75601D35-1CFE-40E5-9452-DEB5E75A9914}"/>
                </a:ext>
              </a:extLst>
            </p:cNvPr>
            <p:cNvSpPr>
              <a:spLocks noChangeShapeType="1"/>
            </p:cNvSpPr>
            <p:nvPr/>
          </p:nvSpPr>
          <p:spPr bwMode="auto">
            <a:xfrm flipH="1">
              <a:off x="17861588" y="20920273"/>
              <a:ext cx="10596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60" name="Rectangle 3061">
              <a:extLst>
                <a:ext uri="{FF2B5EF4-FFF2-40B4-BE49-F238E27FC236}">
                  <a16:creationId xmlns:a16="http://schemas.microsoft.com/office/drawing/2014/main" xmlns="" id="{0F72A698-1D84-4A49-A142-F153AF83F469}"/>
                </a:ext>
              </a:extLst>
            </p:cNvPr>
            <p:cNvSpPr>
              <a:spLocks noChangeArrowheads="1"/>
            </p:cNvSpPr>
            <p:nvPr/>
          </p:nvSpPr>
          <p:spPr bwMode="auto">
            <a:xfrm>
              <a:off x="17208385" y="24444896"/>
              <a:ext cx="451090"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dirty="0">
                  <a:solidFill>
                    <a:srgbClr val="000000"/>
                  </a:solidFill>
                  <a:latin typeface="+mn-lt"/>
                </a:rPr>
                <a:t>860</a:t>
              </a:r>
              <a:endParaRPr lang="it-IT" altLang="it-IT" sz="544" dirty="0">
                <a:latin typeface="+mn-lt"/>
              </a:endParaRPr>
            </a:p>
          </p:txBody>
        </p:sp>
        <p:sp>
          <p:nvSpPr>
            <p:cNvPr id="761" name="Rectangle 3063">
              <a:extLst>
                <a:ext uri="{FF2B5EF4-FFF2-40B4-BE49-F238E27FC236}">
                  <a16:creationId xmlns:a16="http://schemas.microsoft.com/office/drawing/2014/main" xmlns="" id="{DA8C7AE2-812E-45F3-A47B-EE9E07B2A71A}"/>
                </a:ext>
              </a:extLst>
            </p:cNvPr>
            <p:cNvSpPr>
              <a:spLocks noChangeArrowheads="1"/>
            </p:cNvSpPr>
            <p:nvPr/>
          </p:nvSpPr>
          <p:spPr bwMode="auto">
            <a:xfrm>
              <a:off x="17208385" y="23831679"/>
              <a:ext cx="451090"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900</a:t>
              </a:r>
              <a:endParaRPr lang="it-IT" altLang="it-IT" sz="544">
                <a:latin typeface="+mn-lt"/>
              </a:endParaRPr>
            </a:p>
          </p:txBody>
        </p:sp>
        <p:sp>
          <p:nvSpPr>
            <p:cNvPr id="762" name="Rectangle 3065">
              <a:extLst>
                <a:ext uri="{FF2B5EF4-FFF2-40B4-BE49-F238E27FC236}">
                  <a16:creationId xmlns:a16="http://schemas.microsoft.com/office/drawing/2014/main" xmlns="" id="{09D58912-BF2E-4062-919C-54D61938898F}"/>
                </a:ext>
              </a:extLst>
            </p:cNvPr>
            <p:cNvSpPr>
              <a:spLocks noChangeArrowheads="1"/>
            </p:cNvSpPr>
            <p:nvPr/>
          </p:nvSpPr>
          <p:spPr bwMode="auto">
            <a:xfrm>
              <a:off x="17208385" y="23218471"/>
              <a:ext cx="451090"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940</a:t>
              </a:r>
              <a:endParaRPr lang="it-IT" altLang="it-IT" sz="544">
                <a:latin typeface="+mn-lt"/>
              </a:endParaRPr>
            </a:p>
          </p:txBody>
        </p:sp>
        <p:sp>
          <p:nvSpPr>
            <p:cNvPr id="763" name="Rectangle 3067">
              <a:extLst>
                <a:ext uri="{FF2B5EF4-FFF2-40B4-BE49-F238E27FC236}">
                  <a16:creationId xmlns:a16="http://schemas.microsoft.com/office/drawing/2014/main" xmlns="" id="{FEB2F8E2-89C4-48D9-B2BE-ACAAFFCA027F}"/>
                </a:ext>
              </a:extLst>
            </p:cNvPr>
            <p:cNvSpPr>
              <a:spLocks noChangeArrowheads="1"/>
            </p:cNvSpPr>
            <p:nvPr/>
          </p:nvSpPr>
          <p:spPr bwMode="auto">
            <a:xfrm>
              <a:off x="17208385" y="22605254"/>
              <a:ext cx="451090"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980</a:t>
              </a:r>
              <a:endParaRPr lang="it-IT" altLang="it-IT" sz="544">
                <a:latin typeface="+mn-lt"/>
              </a:endParaRPr>
            </a:p>
          </p:txBody>
        </p:sp>
        <p:sp>
          <p:nvSpPr>
            <p:cNvPr id="764" name="Rectangle 3069">
              <a:extLst>
                <a:ext uri="{FF2B5EF4-FFF2-40B4-BE49-F238E27FC236}">
                  <a16:creationId xmlns:a16="http://schemas.microsoft.com/office/drawing/2014/main" xmlns="" id="{0CA893D5-CFB0-4E2A-B190-8F548BC51803}"/>
                </a:ext>
              </a:extLst>
            </p:cNvPr>
            <p:cNvSpPr>
              <a:spLocks noChangeArrowheads="1"/>
            </p:cNvSpPr>
            <p:nvPr/>
          </p:nvSpPr>
          <p:spPr bwMode="auto">
            <a:xfrm>
              <a:off x="17055037" y="21992041"/>
              <a:ext cx="601453"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1020</a:t>
              </a:r>
              <a:endParaRPr lang="it-IT" altLang="it-IT" sz="544">
                <a:latin typeface="+mn-lt"/>
              </a:endParaRPr>
            </a:p>
          </p:txBody>
        </p:sp>
        <p:sp>
          <p:nvSpPr>
            <p:cNvPr id="765" name="Rectangle 3071">
              <a:extLst>
                <a:ext uri="{FF2B5EF4-FFF2-40B4-BE49-F238E27FC236}">
                  <a16:creationId xmlns:a16="http://schemas.microsoft.com/office/drawing/2014/main" xmlns="" id="{999ECBD9-A873-4282-B1AA-EA8D6D868CD5}"/>
                </a:ext>
              </a:extLst>
            </p:cNvPr>
            <p:cNvSpPr>
              <a:spLocks noChangeArrowheads="1"/>
            </p:cNvSpPr>
            <p:nvPr/>
          </p:nvSpPr>
          <p:spPr bwMode="auto">
            <a:xfrm>
              <a:off x="17055037" y="21376751"/>
              <a:ext cx="601453"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1060</a:t>
              </a:r>
              <a:endParaRPr lang="it-IT" altLang="it-IT" sz="544">
                <a:latin typeface="+mn-lt"/>
              </a:endParaRPr>
            </a:p>
          </p:txBody>
        </p:sp>
        <p:sp>
          <p:nvSpPr>
            <p:cNvPr id="766" name="Rectangle 3073">
              <a:extLst>
                <a:ext uri="{FF2B5EF4-FFF2-40B4-BE49-F238E27FC236}">
                  <a16:creationId xmlns:a16="http://schemas.microsoft.com/office/drawing/2014/main" xmlns="" id="{ECF4B044-F8A3-4BEB-A1EA-F39134BC26FE}"/>
                </a:ext>
              </a:extLst>
            </p:cNvPr>
            <p:cNvSpPr>
              <a:spLocks noChangeArrowheads="1"/>
            </p:cNvSpPr>
            <p:nvPr/>
          </p:nvSpPr>
          <p:spPr bwMode="auto">
            <a:xfrm>
              <a:off x="17055037" y="20763534"/>
              <a:ext cx="601453"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1100</a:t>
              </a:r>
              <a:endParaRPr lang="it-IT" altLang="it-IT" sz="544">
                <a:latin typeface="+mn-lt"/>
              </a:endParaRPr>
            </a:p>
          </p:txBody>
        </p:sp>
        <p:sp>
          <p:nvSpPr>
            <p:cNvPr id="767" name="Rectangle 6">
              <a:extLst>
                <a:ext uri="{FF2B5EF4-FFF2-40B4-BE49-F238E27FC236}">
                  <a16:creationId xmlns:a16="http://schemas.microsoft.com/office/drawing/2014/main" xmlns="" id="{36D4C98B-AE8D-4C02-9817-024EEF68C8C6}"/>
                </a:ext>
              </a:extLst>
            </p:cNvPr>
            <p:cNvSpPr>
              <a:spLocks noChangeArrowheads="1"/>
            </p:cNvSpPr>
            <p:nvPr/>
          </p:nvSpPr>
          <p:spPr bwMode="auto">
            <a:xfrm>
              <a:off x="17752398" y="20157678"/>
              <a:ext cx="5041897"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544" b="1" dirty="0">
                  <a:solidFill>
                    <a:srgbClr val="000000"/>
                  </a:solidFill>
                  <a:latin typeface="+mn-lt"/>
                </a:rPr>
                <a:t>Centre of Pressure total excursion</a:t>
              </a:r>
              <a:endParaRPr lang="en-US" altLang="en-US" sz="544" b="1" dirty="0">
                <a:latin typeface="+mn-lt"/>
              </a:endParaRPr>
            </a:p>
          </p:txBody>
        </p:sp>
        <p:sp>
          <p:nvSpPr>
            <p:cNvPr id="768" name="Rectangle 3441">
              <a:extLst>
                <a:ext uri="{FF2B5EF4-FFF2-40B4-BE49-F238E27FC236}">
                  <a16:creationId xmlns:a16="http://schemas.microsoft.com/office/drawing/2014/main" xmlns="" id="{6F981CBE-95AE-4A0E-B98F-5515F6A98574}"/>
                </a:ext>
              </a:extLst>
            </p:cNvPr>
            <p:cNvSpPr>
              <a:spLocks noChangeArrowheads="1"/>
            </p:cNvSpPr>
            <p:nvPr/>
          </p:nvSpPr>
          <p:spPr bwMode="auto">
            <a:xfrm rot="16200000">
              <a:off x="14959216" y="22581391"/>
              <a:ext cx="3679283" cy="3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544" dirty="0">
                  <a:solidFill>
                    <a:srgbClr val="000000"/>
                  </a:solidFill>
                  <a:latin typeface="+mn-lt"/>
                </a:rPr>
                <a:t>mm</a:t>
              </a:r>
              <a:endParaRPr lang="en-US" altLang="en-US" sz="544" dirty="0">
                <a:latin typeface="+mn-lt"/>
              </a:endParaRPr>
            </a:p>
          </p:txBody>
        </p:sp>
        <p:grpSp>
          <p:nvGrpSpPr>
            <p:cNvPr id="769" name="Group 768">
              <a:extLst>
                <a:ext uri="{FF2B5EF4-FFF2-40B4-BE49-F238E27FC236}">
                  <a16:creationId xmlns:a16="http://schemas.microsoft.com/office/drawing/2014/main" xmlns="" id="{8B49E1E2-C609-4EB0-82BA-DD4597D74814}"/>
                </a:ext>
              </a:extLst>
            </p:cNvPr>
            <p:cNvGrpSpPr/>
            <p:nvPr/>
          </p:nvGrpSpPr>
          <p:grpSpPr>
            <a:xfrm>
              <a:off x="25797615" y="20995850"/>
              <a:ext cx="801720" cy="3592989"/>
              <a:chOff x="7376757" y="2151152"/>
              <a:chExt cx="544746" cy="2743973"/>
            </a:xfrm>
          </p:grpSpPr>
          <p:sp>
            <p:nvSpPr>
              <p:cNvPr id="822" name="Rectangle 3743">
                <a:extLst>
                  <a:ext uri="{FF2B5EF4-FFF2-40B4-BE49-F238E27FC236}">
                    <a16:creationId xmlns:a16="http://schemas.microsoft.com/office/drawing/2014/main" xmlns="" id="{0C7A6860-CDC7-44BA-AE2D-C41E75FF4D31}"/>
                  </a:ext>
                </a:extLst>
              </p:cNvPr>
              <p:cNvSpPr>
                <a:spLocks noChangeArrowheads="1"/>
              </p:cNvSpPr>
              <p:nvPr/>
            </p:nvSpPr>
            <p:spPr bwMode="auto">
              <a:xfrm>
                <a:off x="7376757" y="3238578"/>
                <a:ext cx="544746" cy="1656547"/>
              </a:xfrm>
              <a:prstGeom prst="rect">
                <a:avLst/>
              </a:prstGeom>
              <a:solidFill>
                <a:srgbClr val="FFFFFF"/>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it-IT" sz="544"/>
              </a:p>
            </p:txBody>
          </p:sp>
          <p:sp>
            <p:nvSpPr>
              <p:cNvPr id="823" name="Line 3744">
                <a:extLst>
                  <a:ext uri="{FF2B5EF4-FFF2-40B4-BE49-F238E27FC236}">
                    <a16:creationId xmlns:a16="http://schemas.microsoft.com/office/drawing/2014/main" xmlns="" id="{057BFEC3-1E99-429C-8B4B-552950DF8212}"/>
                  </a:ext>
                </a:extLst>
              </p:cNvPr>
              <p:cNvSpPr>
                <a:spLocks noChangeShapeType="1"/>
              </p:cNvSpPr>
              <p:nvPr/>
            </p:nvSpPr>
            <p:spPr bwMode="auto">
              <a:xfrm flipV="1">
                <a:off x="7649901" y="2151152"/>
                <a:ext cx="0" cy="2169772"/>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24" name="Line 3745">
                <a:extLst>
                  <a:ext uri="{FF2B5EF4-FFF2-40B4-BE49-F238E27FC236}">
                    <a16:creationId xmlns:a16="http://schemas.microsoft.com/office/drawing/2014/main" xmlns="" id="{C65E36FB-7893-47DD-842B-1B61ACE35DFD}"/>
                  </a:ext>
                </a:extLst>
              </p:cNvPr>
              <p:cNvSpPr>
                <a:spLocks noChangeShapeType="1"/>
              </p:cNvSpPr>
              <p:nvPr/>
            </p:nvSpPr>
            <p:spPr bwMode="auto">
              <a:xfrm>
                <a:off x="7457003" y="4320923"/>
                <a:ext cx="19289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25" name="Line 3746">
                <a:extLst>
                  <a:ext uri="{FF2B5EF4-FFF2-40B4-BE49-F238E27FC236}">
                    <a16:creationId xmlns:a16="http://schemas.microsoft.com/office/drawing/2014/main" xmlns="" id="{AE74B164-A4C7-4E33-A5B4-02CF55948C46}"/>
                  </a:ext>
                </a:extLst>
              </p:cNvPr>
              <p:cNvSpPr>
                <a:spLocks noChangeShapeType="1"/>
              </p:cNvSpPr>
              <p:nvPr/>
            </p:nvSpPr>
            <p:spPr bwMode="auto">
              <a:xfrm>
                <a:off x="7457003" y="2151152"/>
                <a:ext cx="19289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26" name="Line 3747">
                <a:extLst>
                  <a:ext uri="{FF2B5EF4-FFF2-40B4-BE49-F238E27FC236}">
                    <a16:creationId xmlns:a16="http://schemas.microsoft.com/office/drawing/2014/main" xmlns="" id="{6FE176AC-F7C0-4C5E-846B-0C367909B05B}"/>
                  </a:ext>
                </a:extLst>
              </p:cNvPr>
              <p:cNvSpPr>
                <a:spLocks noChangeShapeType="1"/>
              </p:cNvSpPr>
              <p:nvPr/>
            </p:nvSpPr>
            <p:spPr bwMode="auto">
              <a:xfrm flipH="1">
                <a:off x="7649901" y="4320923"/>
                <a:ext cx="19135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27" name="Line 3748">
                <a:extLst>
                  <a:ext uri="{FF2B5EF4-FFF2-40B4-BE49-F238E27FC236}">
                    <a16:creationId xmlns:a16="http://schemas.microsoft.com/office/drawing/2014/main" xmlns="" id="{36098A92-9E41-49BD-B244-0FAC25A71293}"/>
                  </a:ext>
                </a:extLst>
              </p:cNvPr>
              <p:cNvSpPr>
                <a:spLocks noChangeShapeType="1"/>
              </p:cNvSpPr>
              <p:nvPr/>
            </p:nvSpPr>
            <p:spPr bwMode="auto">
              <a:xfrm flipH="1">
                <a:off x="7649901" y="2151152"/>
                <a:ext cx="19135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28" name="Rectangle 3755">
                <a:extLst>
                  <a:ext uri="{FF2B5EF4-FFF2-40B4-BE49-F238E27FC236}">
                    <a16:creationId xmlns:a16="http://schemas.microsoft.com/office/drawing/2014/main" xmlns="" id="{3A548BC4-476B-4AC9-A337-0A27BEB9A7A2}"/>
                  </a:ext>
                </a:extLst>
              </p:cNvPr>
              <p:cNvSpPr>
                <a:spLocks noChangeArrowheads="1"/>
              </p:cNvSpPr>
              <p:nvPr/>
            </p:nvSpPr>
            <p:spPr bwMode="auto">
              <a:xfrm>
                <a:off x="7626754" y="3211477"/>
                <a:ext cx="43209" cy="47427"/>
              </a:xfrm>
              <a:prstGeom prst="rect">
                <a:avLst/>
              </a:prstGeom>
              <a:solidFill>
                <a:srgbClr val="FFFFFF"/>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it-IT" sz="544"/>
              </a:p>
            </p:txBody>
          </p:sp>
          <p:sp>
            <p:nvSpPr>
              <p:cNvPr id="829" name="Rectangle 3756">
                <a:extLst>
                  <a:ext uri="{FF2B5EF4-FFF2-40B4-BE49-F238E27FC236}">
                    <a16:creationId xmlns:a16="http://schemas.microsoft.com/office/drawing/2014/main" xmlns="" id="{2EC36388-FA3F-4567-AED0-4F992422994A}"/>
                  </a:ext>
                </a:extLst>
              </p:cNvPr>
              <p:cNvSpPr>
                <a:spLocks noChangeArrowheads="1"/>
              </p:cNvSpPr>
              <p:nvPr/>
            </p:nvSpPr>
            <p:spPr bwMode="auto">
              <a:xfrm>
                <a:off x="7626754" y="3211477"/>
                <a:ext cx="43209" cy="47427"/>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649" tIns="7324" rIns="14649" bIns="7324" numCol="1" anchor="t" anchorCtr="0" compatLnSpc="1">
                <a:prstTxWarp prst="textNoShape">
                  <a:avLst/>
                </a:prstTxWarp>
              </a:bodyPr>
              <a:lstStyle/>
              <a:p>
                <a:endParaRPr lang="it-IT" sz="544"/>
              </a:p>
            </p:txBody>
          </p:sp>
        </p:grpSp>
        <p:grpSp>
          <p:nvGrpSpPr>
            <p:cNvPr id="770" name="Group 769">
              <a:extLst>
                <a:ext uri="{FF2B5EF4-FFF2-40B4-BE49-F238E27FC236}">
                  <a16:creationId xmlns:a16="http://schemas.microsoft.com/office/drawing/2014/main" xmlns="" id="{FF2C93F9-667C-439E-BFF4-C2FA14906A9B}"/>
                </a:ext>
              </a:extLst>
            </p:cNvPr>
            <p:cNvGrpSpPr/>
            <p:nvPr/>
          </p:nvGrpSpPr>
          <p:grpSpPr>
            <a:xfrm>
              <a:off x="27118167" y="21836432"/>
              <a:ext cx="799448" cy="2752407"/>
              <a:chOff x="8065019" y="2793106"/>
              <a:chExt cx="543203" cy="2102019"/>
            </a:xfrm>
          </p:grpSpPr>
          <p:sp>
            <p:nvSpPr>
              <p:cNvPr id="814" name="Rectangle 3749">
                <a:extLst>
                  <a:ext uri="{FF2B5EF4-FFF2-40B4-BE49-F238E27FC236}">
                    <a16:creationId xmlns:a16="http://schemas.microsoft.com/office/drawing/2014/main" xmlns="" id="{695F32C0-9261-4274-9BC4-BA9DB6B5D509}"/>
                  </a:ext>
                </a:extLst>
              </p:cNvPr>
              <p:cNvSpPr>
                <a:spLocks noChangeArrowheads="1"/>
              </p:cNvSpPr>
              <p:nvPr/>
            </p:nvSpPr>
            <p:spPr bwMode="auto">
              <a:xfrm>
                <a:off x="8065019" y="3729783"/>
                <a:ext cx="543203" cy="1165342"/>
              </a:xfrm>
              <a:prstGeom prst="rect">
                <a:avLst/>
              </a:prstGeom>
              <a:solidFill>
                <a:schemeClr val="bg1">
                  <a:lumMod val="85000"/>
                </a:schemeClr>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it-IT" sz="544"/>
              </a:p>
            </p:txBody>
          </p:sp>
          <p:sp>
            <p:nvSpPr>
              <p:cNvPr id="815" name="Line 3750">
                <a:extLst>
                  <a:ext uri="{FF2B5EF4-FFF2-40B4-BE49-F238E27FC236}">
                    <a16:creationId xmlns:a16="http://schemas.microsoft.com/office/drawing/2014/main" xmlns="" id="{4EB46949-3A9C-4D09-A21E-B31BEB8139E0}"/>
                  </a:ext>
                </a:extLst>
              </p:cNvPr>
              <p:cNvSpPr>
                <a:spLocks noChangeShapeType="1"/>
              </p:cNvSpPr>
              <p:nvPr/>
            </p:nvSpPr>
            <p:spPr bwMode="auto">
              <a:xfrm flipV="1">
                <a:off x="8336621" y="2793106"/>
                <a:ext cx="0" cy="1866579"/>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16" name="Line 3751">
                <a:extLst>
                  <a:ext uri="{FF2B5EF4-FFF2-40B4-BE49-F238E27FC236}">
                    <a16:creationId xmlns:a16="http://schemas.microsoft.com/office/drawing/2014/main" xmlns="" id="{052CDBEF-C176-4847-8950-BA94D3CA364C}"/>
                  </a:ext>
                </a:extLst>
              </p:cNvPr>
              <p:cNvSpPr>
                <a:spLocks noChangeShapeType="1"/>
              </p:cNvSpPr>
              <p:nvPr/>
            </p:nvSpPr>
            <p:spPr bwMode="auto">
              <a:xfrm>
                <a:off x="8143722" y="4659685"/>
                <a:ext cx="19289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17" name="Line 3752">
                <a:extLst>
                  <a:ext uri="{FF2B5EF4-FFF2-40B4-BE49-F238E27FC236}">
                    <a16:creationId xmlns:a16="http://schemas.microsoft.com/office/drawing/2014/main" xmlns="" id="{87DEB454-C80D-4A64-A0FC-532AEB10DA00}"/>
                  </a:ext>
                </a:extLst>
              </p:cNvPr>
              <p:cNvSpPr>
                <a:spLocks noChangeShapeType="1"/>
              </p:cNvSpPr>
              <p:nvPr/>
            </p:nvSpPr>
            <p:spPr bwMode="auto">
              <a:xfrm>
                <a:off x="8143722" y="2793106"/>
                <a:ext cx="19289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18" name="Line 3753">
                <a:extLst>
                  <a:ext uri="{FF2B5EF4-FFF2-40B4-BE49-F238E27FC236}">
                    <a16:creationId xmlns:a16="http://schemas.microsoft.com/office/drawing/2014/main" xmlns="" id="{6BB354B1-261F-4BBE-BAF4-9B1B9C5CD8AF}"/>
                  </a:ext>
                </a:extLst>
              </p:cNvPr>
              <p:cNvSpPr>
                <a:spLocks noChangeShapeType="1"/>
              </p:cNvSpPr>
              <p:nvPr/>
            </p:nvSpPr>
            <p:spPr bwMode="auto">
              <a:xfrm flipH="1">
                <a:off x="8336621" y="4659685"/>
                <a:ext cx="19289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19" name="Line 3754">
                <a:extLst>
                  <a:ext uri="{FF2B5EF4-FFF2-40B4-BE49-F238E27FC236}">
                    <a16:creationId xmlns:a16="http://schemas.microsoft.com/office/drawing/2014/main" xmlns="" id="{FE5A30B8-DA16-478B-90E3-34CFB9E2C26F}"/>
                  </a:ext>
                </a:extLst>
              </p:cNvPr>
              <p:cNvSpPr>
                <a:spLocks noChangeShapeType="1"/>
              </p:cNvSpPr>
              <p:nvPr/>
            </p:nvSpPr>
            <p:spPr bwMode="auto">
              <a:xfrm flipH="1">
                <a:off x="8336621" y="2793106"/>
                <a:ext cx="19289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820" name="Rectangle 3757">
                <a:extLst>
                  <a:ext uri="{FF2B5EF4-FFF2-40B4-BE49-F238E27FC236}">
                    <a16:creationId xmlns:a16="http://schemas.microsoft.com/office/drawing/2014/main" xmlns="" id="{A223FD24-F12D-4ACA-B810-09729A0F56ED}"/>
                  </a:ext>
                </a:extLst>
              </p:cNvPr>
              <p:cNvSpPr>
                <a:spLocks noChangeArrowheads="1"/>
              </p:cNvSpPr>
              <p:nvPr/>
            </p:nvSpPr>
            <p:spPr bwMode="auto">
              <a:xfrm>
                <a:off x="8316559" y="3706070"/>
                <a:ext cx="43209" cy="47427"/>
              </a:xfrm>
              <a:prstGeom prst="rect">
                <a:avLst/>
              </a:prstGeom>
              <a:solidFill>
                <a:srgbClr val="FFFFFF"/>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it-IT" sz="544"/>
              </a:p>
            </p:txBody>
          </p:sp>
          <p:sp>
            <p:nvSpPr>
              <p:cNvPr id="821" name="Rectangle 3758">
                <a:extLst>
                  <a:ext uri="{FF2B5EF4-FFF2-40B4-BE49-F238E27FC236}">
                    <a16:creationId xmlns:a16="http://schemas.microsoft.com/office/drawing/2014/main" xmlns="" id="{66DA5064-D538-46DD-83AC-0144C2C134C0}"/>
                  </a:ext>
                </a:extLst>
              </p:cNvPr>
              <p:cNvSpPr>
                <a:spLocks noChangeArrowheads="1"/>
              </p:cNvSpPr>
              <p:nvPr/>
            </p:nvSpPr>
            <p:spPr bwMode="auto">
              <a:xfrm>
                <a:off x="8316559" y="3706070"/>
                <a:ext cx="43209" cy="47427"/>
              </a:xfrm>
              <a:prstGeom prst="rect">
                <a:avLst/>
              </a:prstGeom>
              <a:noFill/>
              <a:ln w="127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4649" tIns="7324" rIns="14649" bIns="7324" numCol="1" anchor="t" anchorCtr="0" compatLnSpc="1">
                <a:prstTxWarp prst="textNoShape">
                  <a:avLst/>
                </a:prstTxWarp>
              </a:bodyPr>
              <a:lstStyle/>
              <a:p>
                <a:endParaRPr lang="it-IT" sz="544"/>
              </a:p>
            </p:txBody>
          </p:sp>
        </p:grpSp>
        <p:sp>
          <p:nvSpPr>
            <p:cNvPr id="771" name="Line 3759">
              <a:extLst>
                <a:ext uri="{FF2B5EF4-FFF2-40B4-BE49-F238E27FC236}">
                  <a16:creationId xmlns:a16="http://schemas.microsoft.com/office/drawing/2014/main" xmlns="" id="{8BFC24A5-D200-410F-88AA-0A901371BFEC}"/>
                </a:ext>
              </a:extLst>
            </p:cNvPr>
            <p:cNvSpPr>
              <a:spLocks noChangeShapeType="1"/>
            </p:cNvSpPr>
            <p:nvPr/>
          </p:nvSpPr>
          <p:spPr bwMode="auto">
            <a:xfrm>
              <a:off x="24368266" y="24592510"/>
              <a:ext cx="505787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72" name="Line 3760">
              <a:extLst>
                <a:ext uri="{FF2B5EF4-FFF2-40B4-BE49-F238E27FC236}">
                  <a16:creationId xmlns:a16="http://schemas.microsoft.com/office/drawing/2014/main" xmlns="" id="{015E75FC-47A7-405A-B2F4-72B8A82EEE8E}"/>
                </a:ext>
              </a:extLst>
            </p:cNvPr>
            <p:cNvSpPr>
              <a:spLocks noChangeShapeType="1"/>
            </p:cNvSpPr>
            <p:nvPr/>
          </p:nvSpPr>
          <p:spPr bwMode="auto">
            <a:xfrm>
              <a:off x="24368266" y="24563678"/>
              <a:ext cx="0" cy="28833"/>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73" name="Line 3775">
              <a:extLst>
                <a:ext uri="{FF2B5EF4-FFF2-40B4-BE49-F238E27FC236}">
                  <a16:creationId xmlns:a16="http://schemas.microsoft.com/office/drawing/2014/main" xmlns="" id="{DA99B279-B6BB-4959-BC53-FA01EEB4D4A9}"/>
                </a:ext>
              </a:extLst>
            </p:cNvPr>
            <p:cNvSpPr>
              <a:spLocks noChangeShapeType="1"/>
            </p:cNvSpPr>
            <p:nvPr/>
          </p:nvSpPr>
          <p:spPr bwMode="auto">
            <a:xfrm flipV="1">
              <a:off x="24368266" y="20919364"/>
              <a:ext cx="0" cy="367157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74" name="Line 3776">
              <a:extLst>
                <a:ext uri="{FF2B5EF4-FFF2-40B4-BE49-F238E27FC236}">
                  <a16:creationId xmlns:a16="http://schemas.microsoft.com/office/drawing/2014/main" xmlns="" id="{02D2A534-0A33-497B-AF59-138459653E5F}"/>
                </a:ext>
              </a:extLst>
            </p:cNvPr>
            <p:cNvSpPr>
              <a:spLocks noChangeShapeType="1"/>
            </p:cNvSpPr>
            <p:nvPr/>
          </p:nvSpPr>
          <p:spPr bwMode="auto">
            <a:xfrm flipH="1">
              <a:off x="24368266" y="24592510"/>
              <a:ext cx="31797" cy="0"/>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75" name="Line 3778">
              <a:extLst>
                <a:ext uri="{FF2B5EF4-FFF2-40B4-BE49-F238E27FC236}">
                  <a16:creationId xmlns:a16="http://schemas.microsoft.com/office/drawing/2014/main" xmlns="" id="{49F0DD5D-FB3E-4EDE-80D2-9A292755E947}"/>
                </a:ext>
              </a:extLst>
            </p:cNvPr>
            <p:cNvSpPr>
              <a:spLocks noChangeShapeType="1"/>
            </p:cNvSpPr>
            <p:nvPr/>
          </p:nvSpPr>
          <p:spPr bwMode="auto">
            <a:xfrm flipH="1">
              <a:off x="24368264" y="24071305"/>
              <a:ext cx="10300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76" name="Line 3780">
              <a:extLst>
                <a:ext uri="{FF2B5EF4-FFF2-40B4-BE49-F238E27FC236}">
                  <a16:creationId xmlns:a16="http://schemas.microsoft.com/office/drawing/2014/main" xmlns="" id="{1EA104E3-4657-45DF-BF01-970C0445F02D}"/>
                </a:ext>
              </a:extLst>
            </p:cNvPr>
            <p:cNvSpPr>
              <a:spLocks noChangeShapeType="1"/>
            </p:cNvSpPr>
            <p:nvPr/>
          </p:nvSpPr>
          <p:spPr bwMode="auto">
            <a:xfrm flipH="1">
              <a:off x="24368264" y="23545666"/>
              <a:ext cx="10300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77" name="Line 3782">
              <a:extLst>
                <a:ext uri="{FF2B5EF4-FFF2-40B4-BE49-F238E27FC236}">
                  <a16:creationId xmlns:a16="http://schemas.microsoft.com/office/drawing/2014/main" xmlns="" id="{16DCB0EE-B7D0-4B08-94EB-3D3E56BA6568}"/>
                </a:ext>
              </a:extLst>
            </p:cNvPr>
            <p:cNvSpPr>
              <a:spLocks noChangeShapeType="1"/>
            </p:cNvSpPr>
            <p:nvPr/>
          </p:nvSpPr>
          <p:spPr bwMode="auto">
            <a:xfrm flipH="1">
              <a:off x="24368264" y="23022242"/>
              <a:ext cx="10300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78" name="Line 3784">
              <a:extLst>
                <a:ext uri="{FF2B5EF4-FFF2-40B4-BE49-F238E27FC236}">
                  <a16:creationId xmlns:a16="http://schemas.microsoft.com/office/drawing/2014/main" xmlns="" id="{F00251BB-50BA-407F-9595-DD27EA563CF3}"/>
                </a:ext>
              </a:extLst>
            </p:cNvPr>
            <p:cNvSpPr>
              <a:spLocks noChangeShapeType="1"/>
            </p:cNvSpPr>
            <p:nvPr/>
          </p:nvSpPr>
          <p:spPr bwMode="auto">
            <a:xfrm flipH="1">
              <a:off x="24368264" y="22498819"/>
              <a:ext cx="10300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79" name="Line 3786">
              <a:extLst>
                <a:ext uri="{FF2B5EF4-FFF2-40B4-BE49-F238E27FC236}">
                  <a16:creationId xmlns:a16="http://schemas.microsoft.com/office/drawing/2014/main" xmlns="" id="{83FA68C9-8E96-45B4-B299-56278FDCBA7A}"/>
                </a:ext>
              </a:extLst>
            </p:cNvPr>
            <p:cNvSpPr>
              <a:spLocks noChangeShapeType="1"/>
            </p:cNvSpPr>
            <p:nvPr/>
          </p:nvSpPr>
          <p:spPr bwMode="auto">
            <a:xfrm flipH="1">
              <a:off x="24368264" y="21975397"/>
              <a:ext cx="10300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80" name="Line 3788">
              <a:extLst>
                <a:ext uri="{FF2B5EF4-FFF2-40B4-BE49-F238E27FC236}">
                  <a16:creationId xmlns:a16="http://schemas.microsoft.com/office/drawing/2014/main" xmlns="" id="{3134A3A5-8B3F-4D75-A4AA-6F22A8659F65}"/>
                </a:ext>
              </a:extLst>
            </p:cNvPr>
            <p:cNvSpPr>
              <a:spLocks noChangeShapeType="1"/>
            </p:cNvSpPr>
            <p:nvPr/>
          </p:nvSpPr>
          <p:spPr bwMode="auto">
            <a:xfrm flipH="1">
              <a:off x="24368264" y="21451973"/>
              <a:ext cx="10300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81" name="Line 3790">
              <a:extLst>
                <a:ext uri="{FF2B5EF4-FFF2-40B4-BE49-F238E27FC236}">
                  <a16:creationId xmlns:a16="http://schemas.microsoft.com/office/drawing/2014/main" xmlns="" id="{9E004879-ECA4-4C2D-8BF3-A00C2DF366CA}"/>
                </a:ext>
              </a:extLst>
            </p:cNvPr>
            <p:cNvSpPr>
              <a:spLocks noChangeShapeType="1"/>
            </p:cNvSpPr>
            <p:nvPr/>
          </p:nvSpPr>
          <p:spPr bwMode="auto">
            <a:xfrm flipH="1">
              <a:off x="24368264" y="20928549"/>
              <a:ext cx="10300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it-IT" sz="544"/>
            </a:p>
          </p:txBody>
        </p:sp>
        <p:sp>
          <p:nvSpPr>
            <p:cNvPr id="782" name="Rectangle 3792">
              <a:extLst>
                <a:ext uri="{FF2B5EF4-FFF2-40B4-BE49-F238E27FC236}">
                  <a16:creationId xmlns:a16="http://schemas.microsoft.com/office/drawing/2014/main" xmlns="" id="{B7C4DAEF-AACA-40F0-A073-4C1E7529659B}"/>
                </a:ext>
              </a:extLst>
            </p:cNvPr>
            <p:cNvSpPr>
              <a:spLocks noChangeArrowheads="1"/>
            </p:cNvSpPr>
            <p:nvPr/>
          </p:nvSpPr>
          <p:spPr bwMode="auto">
            <a:xfrm>
              <a:off x="24070391" y="24427497"/>
              <a:ext cx="150363" cy="355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6</a:t>
              </a:r>
              <a:endParaRPr lang="it-IT" altLang="it-IT" sz="544">
                <a:latin typeface="+mn-lt"/>
              </a:endParaRPr>
            </a:p>
          </p:txBody>
        </p:sp>
        <p:sp>
          <p:nvSpPr>
            <p:cNvPr id="783" name="Rectangle 3794">
              <a:extLst>
                <a:ext uri="{FF2B5EF4-FFF2-40B4-BE49-F238E27FC236}">
                  <a16:creationId xmlns:a16="http://schemas.microsoft.com/office/drawing/2014/main" xmlns="" id="{86CFA838-C33F-470A-879C-F5BC9E717E5E}"/>
                </a:ext>
              </a:extLst>
            </p:cNvPr>
            <p:cNvSpPr>
              <a:spLocks noChangeArrowheads="1"/>
            </p:cNvSpPr>
            <p:nvPr/>
          </p:nvSpPr>
          <p:spPr bwMode="auto">
            <a:xfrm>
              <a:off x="23921324" y="23904074"/>
              <a:ext cx="300727" cy="355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10</a:t>
              </a:r>
              <a:endParaRPr lang="it-IT" altLang="it-IT" sz="544">
                <a:latin typeface="+mn-lt"/>
              </a:endParaRPr>
            </a:p>
          </p:txBody>
        </p:sp>
        <p:sp>
          <p:nvSpPr>
            <p:cNvPr id="784" name="Rectangle 3796">
              <a:extLst>
                <a:ext uri="{FF2B5EF4-FFF2-40B4-BE49-F238E27FC236}">
                  <a16:creationId xmlns:a16="http://schemas.microsoft.com/office/drawing/2014/main" xmlns="" id="{AEE03F4B-6F6A-4271-A7B2-EE5DB5E28B69}"/>
                </a:ext>
              </a:extLst>
            </p:cNvPr>
            <p:cNvSpPr>
              <a:spLocks noChangeArrowheads="1"/>
            </p:cNvSpPr>
            <p:nvPr/>
          </p:nvSpPr>
          <p:spPr bwMode="auto">
            <a:xfrm>
              <a:off x="23921324" y="23380650"/>
              <a:ext cx="300727" cy="355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14</a:t>
              </a:r>
              <a:endParaRPr lang="it-IT" altLang="it-IT" sz="544">
                <a:latin typeface="+mn-lt"/>
              </a:endParaRPr>
            </a:p>
          </p:txBody>
        </p:sp>
        <p:sp>
          <p:nvSpPr>
            <p:cNvPr id="785" name="Rectangle 3798">
              <a:extLst>
                <a:ext uri="{FF2B5EF4-FFF2-40B4-BE49-F238E27FC236}">
                  <a16:creationId xmlns:a16="http://schemas.microsoft.com/office/drawing/2014/main" xmlns="" id="{1BE051E5-6206-4E78-9DC9-C1E7157CA518}"/>
                </a:ext>
              </a:extLst>
            </p:cNvPr>
            <p:cNvSpPr>
              <a:spLocks noChangeArrowheads="1"/>
            </p:cNvSpPr>
            <p:nvPr/>
          </p:nvSpPr>
          <p:spPr bwMode="auto">
            <a:xfrm>
              <a:off x="23921324" y="22857227"/>
              <a:ext cx="300727" cy="355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18</a:t>
              </a:r>
              <a:endParaRPr lang="it-IT" altLang="it-IT" sz="544">
                <a:latin typeface="+mn-lt"/>
              </a:endParaRPr>
            </a:p>
          </p:txBody>
        </p:sp>
        <p:sp>
          <p:nvSpPr>
            <p:cNvPr id="786" name="Rectangle 3800">
              <a:extLst>
                <a:ext uri="{FF2B5EF4-FFF2-40B4-BE49-F238E27FC236}">
                  <a16:creationId xmlns:a16="http://schemas.microsoft.com/office/drawing/2014/main" xmlns="" id="{1C360578-741A-490F-9779-35B16357C9B4}"/>
                </a:ext>
              </a:extLst>
            </p:cNvPr>
            <p:cNvSpPr>
              <a:spLocks noChangeArrowheads="1"/>
            </p:cNvSpPr>
            <p:nvPr/>
          </p:nvSpPr>
          <p:spPr bwMode="auto">
            <a:xfrm>
              <a:off x="23921324" y="22333804"/>
              <a:ext cx="300727" cy="355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22</a:t>
              </a:r>
              <a:endParaRPr lang="it-IT" altLang="it-IT" sz="544">
                <a:latin typeface="+mn-lt"/>
              </a:endParaRPr>
            </a:p>
          </p:txBody>
        </p:sp>
        <p:sp>
          <p:nvSpPr>
            <p:cNvPr id="787" name="Rectangle 3802">
              <a:extLst>
                <a:ext uri="{FF2B5EF4-FFF2-40B4-BE49-F238E27FC236}">
                  <a16:creationId xmlns:a16="http://schemas.microsoft.com/office/drawing/2014/main" xmlns="" id="{2C23F09C-5203-441A-996E-2E1813D36AF8}"/>
                </a:ext>
              </a:extLst>
            </p:cNvPr>
            <p:cNvSpPr>
              <a:spLocks noChangeArrowheads="1"/>
            </p:cNvSpPr>
            <p:nvPr/>
          </p:nvSpPr>
          <p:spPr bwMode="auto">
            <a:xfrm>
              <a:off x="23921324" y="21810381"/>
              <a:ext cx="300727" cy="355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dirty="0">
                  <a:solidFill>
                    <a:srgbClr val="000000"/>
                  </a:solidFill>
                  <a:latin typeface="+mn-lt"/>
                </a:rPr>
                <a:t>26</a:t>
              </a:r>
              <a:endParaRPr lang="it-IT" altLang="it-IT" sz="544" dirty="0">
                <a:latin typeface="+mn-lt"/>
              </a:endParaRPr>
            </a:p>
          </p:txBody>
        </p:sp>
        <p:sp>
          <p:nvSpPr>
            <p:cNvPr id="788" name="Rectangle 3804">
              <a:extLst>
                <a:ext uri="{FF2B5EF4-FFF2-40B4-BE49-F238E27FC236}">
                  <a16:creationId xmlns:a16="http://schemas.microsoft.com/office/drawing/2014/main" xmlns="" id="{5FB3AD55-180F-45B8-B433-11906DEE4B35}"/>
                </a:ext>
              </a:extLst>
            </p:cNvPr>
            <p:cNvSpPr>
              <a:spLocks noChangeArrowheads="1"/>
            </p:cNvSpPr>
            <p:nvPr/>
          </p:nvSpPr>
          <p:spPr bwMode="auto">
            <a:xfrm>
              <a:off x="23921324" y="21284739"/>
              <a:ext cx="300727" cy="355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30</a:t>
              </a:r>
              <a:endParaRPr lang="it-IT" altLang="it-IT" sz="544">
                <a:latin typeface="+mn-lt"/>
              </a:endParaRPr>
            </a:p>
          </p:txBody>
        </p:sp>
        <p:sp>
          <p:nvSpPr>
            <p:cNvPr id="789" name="Rectangle 3806">
              <a:extLst>
                <a:ext uri="{FF2B5EF4-FFF2-40B4-BE49-F238E27FC236}">
                  <a16:creationId xmlns:a16="http://schemas.microsoft.com/office/drawing/2014/main" xmlns="" id="{2DCA1B61-4400-4980-A7F8-6B9940B70158}"/>
                </a:ext>
              </a:extLst>
            </p:cNvPr>
            <p:cNvSpPr>
              <a:spLocks noChangeArrowheads="1"/>
            </p:cNvSpPr>
            <p:nvPr/>
          </p:nvSpPr>
          <p:spPr bwMode="auto">
            <a:xfrm>
              <a:off x="23921324" y="20763534"/>
              <a:ext cx="300727" cy="355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it-IT" altLang="it-IT" sz="544">
                  <a:solidFill>
                    <a:srgbClr val="000000"/>
                  </a:solidFill>
                  <a:latin typeface="+mn-lt"/>
                </a:rPr>
                <a:t>34</a:t>
              </a:r>
              <a:endParaRPr lang="it-IT" altLang="it-IT" sz="544">
                <a:latin typeface="+mn-lt"/>
              </a:endParaRPr>
            </a:p>
          </p:txBody>
        </p:sp>
        <p:sp>
          <p:nvSpPr>
            <p:cNvPr id="790" name="Rectangle 6">
              <a:extLst>
                <a:ext uri="{FF2B5EF4-FFF2-40B4-BE49-F238E27FC236}">
                  <a16:creationId xmlns:a16="http://schemas.microsoft.com/office/drawing/2014/main" xmlns="" id="{75544C70-431C-4D9B-ACAE-1750A246F209}"/>
                </a:ext>
              </a:extLst>
            </p:cNvPr>
            <p:cNvSpPr>
              <a:spLocks noChangeArrowheads="1"/>
            </p:cNvSpPr>
            <p:nvPr/>
          </p:nvSpPr>
          <p:spPr bwMode="auto">
            <a:xfrm>
              <a:off x="23640240" y="20237370"/>
              <a:ext cx="6223810"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544" b="1" dirty="0">
                  <a:solidFill>
                    <a:srgbClr val="000000"/>
                  </a:solidFill>
                  <a:latin typeface="+mn-lt"/>
                </a:rPr>
                <a:t>Amount of asymmetric load distribution</a:t>
              </a:r>
              <a:endParaRPr lang="en-US" altLang="en-US" sz="544" b="1" dirty="0">
                <a:latin typeface="+mn-lt"/>
              </a:endParaRPr>
            </a:p>
          </p:txBody>
        </p:sp>
        <p:sp>
          <p:nvSpPr>
            <p:cNvPr id="791" name="Rectangle 3441">
              <a:extLst>
                <a:ext uri="{FF2B5EF4-FFF2-40B4-BE49-F238E27FC236}">
                  <a16:creationId xmlns:a16="http://schemas.microsoft.com/office/drawing/2014/main" xmlns="" id="{A266B183-316E-454C-8524-6FAB00536023}"/>
                </a:ext>
              </a:extLst>
            </p:cNvPr>
            <p:cNvSpPr>
              <a:spLocks noChangeArrowheads="1"/>
            </p:cNvSpPr>
            <p:nvPr/>
          </p:nvSpPr>
          <p:spPr bwMode="auto">
            <a:xfrm>
              <a:off x="19033265" y="24659785"/>
              <a:ext cx="1239289"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453" i="1" dirty="0">
                  <a:solidFill>
                    <a:srgbClr val="000000"/>
                  </a:solidFill>
                  <a:latin typeface="+mn-lt"/>
                </a:rPr>
                <a:t>Control</a:t>
              </a:r>
              <a:endParaRPr lang="en-US" altLang="en-US" sz="544" i="1" dirty="0">
                <a:latin typeface="+mn-lt"/>
              </a:endParaRPr>
            </a:p>
          </p:txBody>
        </p:sp>
        <p:sp>
          <p:nvSpPr>
            <p:cNvPr id="792" name="Rectangle 3441">
              <a:extLst>
                <a:ext uri="{FF2B5EF4-FFF2-40B4-BE49-F238E27FC236}">
                  <a16:creationId xmlns:a16="http://schemas.microsoft.com/office/drawing/2014/main" xmlns="" id="{87089837-1328-424D-B6BE-21651E7276A2}"/>
                </a:ext>
              </a:extLst>
            </p:cNvPr>
            <p:cNvSpPr>
              <a:spLocks noChangeArrowheads="1"/>
            </p:cNvSpPr>
            <p:nvPr/>
          </p:nvSpPr>
          <p:spPr bwMode="auto">
            <a:xfrm>
              <a:off x="20627916" y="24659785"/>
              <a:ext cx="746926"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453" i="1" dirty="0">
                  <a:solidFill>
                    <a:srgbClr val="000000"/>
                  </a:solidFill>
                  <a:latin typeface="+mn-lt"/>
                </a:rPr>
                <a:t>Si28</a:t>
              </a:r>
              <a:endParaRPr lang="en-US" altLang="en-US" sz="544" i="1" dirty="0">
                <a:latin typeface="+mn-lt"/>
              </a:endParaRPr>
            </a:p>
          </p:txBody>
        </p:sp>
        <p:sp>
          <p:nvSpPr>
            <p:cNvPr id="793" name="Rectangle 3441">
              <a:extLst>
                <a:ext uri="{FF2B5EF4-FFF2-40B4-BE49-F238E27FC236}">
                  <a16:creationId xmlns:a16="http://schemas.microsoft.com/office/drawing/2014/main" xmlns="" id="{AAD7D657-3B14-4C74-B14C-E3D2BE1DA912}"/>
                </a:ext>
              </a:extLst>
            </p:cNvPr>
            <p:cNvSpPr>
              <a:spLocks noChangeArrowheads="1"/>
            </p:cNvSpPr>
            <p:nvPr/>
          </p:nvSpPr>
          <p:spPr bwMode="auto">
            <a:xfrm>
              <a:off x="25564150" y="24659785"/>
              <a:ext cx="1239289"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453" i="1" dirty="0">
                  <a:solidFill>
                    <a:srgbClr val="000000"/>
                  </a:solidFill>
                  <a:latin typeface="+mn-lt"/>
                </a:rPr>
                <a:t>Control</a:t>
              </a:r>
              <a:endParaRPr lang="en-US" altLang="en-US" sz="544" i="1" dirty="0">
                <a:latin typeface="+mn-lt"/>
              </a:endParaRPr>
            </a:p>
          </p:txBody>
        </p:sp>
        <p:sp>
          <p:nvSpPr>
            <p:cNvPr id="794" name="Rectangle 3441">
              <a:extLst>
                <a:ext uri="{FF2B5EF4-FFF2-40B4-BE49-F238E27FC236}">
                  <a16:creationId xmlns:a16="http://schemas.microsoft.com/office/drawing/2014/main" xmlns="" id="{9A1ACE36-053C-4FC2-B84D-97CDDD2CD772}"/>
                </a:ext>
              </a:extLst>
            </p:cNvPr>
            <p:cNvSpPr>
              <a:spLocks noChangeArrowheads="1"/>
            </p:cNvSpPr>
            <p:nvPr/>
          </p:nvSpPr>
          <p:spPr bwMode="auto">
            <a:xfrm>
              <a:off x="27158805" y="24659785"/>
              <a:ext cx="746926"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453" i="1" dirty="0">
                  <a:solidFill>
                    <a:srgbClr val="000000"/>
                  </a:solidFill>
                  <a:latin typeface="+mn-lt"/>
                </a:rPr>
                <a:t>Si28</a:t>
              </a:r>
              <a:endParaRPr lang="en-US" altLang="en-US" sz="544" i="1" dirty="0">
                <a:latin typeface="+mn-lt"/>
              </a:endParaRPr>
            </a:p>
          </p:txBody>
        </p:sp>
        <p:sp>
          <p:nvSpPr>
            <p:cNvPr id="795" name="Rectangle 3441">
              <a:extLst>
                <a:ext uri="{FF2B5EF4-FFF2-40B4-BE49-F238E27FC236}">
                  <a16:creationId xmlns:a16="http://schemas.microsoft.com/office/drawing/2014/main" xmlns="" id="{9566B6D3-A297-4289-B09F-D181083EA1B9}"/>
                </a:ext>
              </a:extLst>
            </p:cNvPr>
            <p:cNvSpPr>
              <a:spLocks noChangeArrowheads="1"/>
            </p:cNvSpPr>
            <p:nvPr/>
          </p:nvSpPr>
          <p:spPr bwMode="auto">
            <a:xfrm>
              <a:off x="20009075" y="20931481"/>
              <a:ext cx="746926" cy="41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634" dirty="0">
                  <a:solidFill>
                    <a:srgbClr val="000000"/>
                  </a:solidFill>
                  <a:latin typeface="+mn-lt"/>
                </a:rPr>
                <a:t>*</a:t>
              </a:r>
              <a:endParaRPr lang="en-US" altLang="en-US" sz="634" dirty="0">
                <a:latin typeface="+mn-lt"/>
              </a:endParaRPr>
            </a:p>
          </p:txBody>
        </p:sp>
        <p:sp>
          <p:nvSpPr>
            <p:cNvPr id="796" name="Rectangle 3441">
              <a:extLst>
                <a:ext uri="{FF2B5EF4-FFF2-40B4-BE49-F238E27FC236}">
                  <a16:creationId xmlns:a16="http://schemas.microsoft.com/office/drawing/2014/main" xmlns="" id="{D9551271-7AC0-499C-931E-05C55A8CB7DB}"/>
                </a:ext>
              </a:extLst>
            </p:cNvPr>
            <p:cNvSpPr>
              <a:spLocks noChangeArrowheads="1"/>
            </p:cNvSpPr>
            <p:nvPr/>
          </p:nvSpPr>
          <p:spPr bwMode="auto">
            <a:xfrm>
              <a:off x="26632930" y="20859656"/>
              <a:ext cx="746926" cy="41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634" dirty="0">
                  <a:solidFill>
                    <a:srgbClr val="000000"/>
                  </a:solidFill>
                  <a:latin typeface="+mn-lt"/>
                </a:rPr>
                <a:t>*</a:t>
              </a:r>
              <a:endParaRPr lang="en-US" altLang="en-US" sz="634" dirty="0">
                <a:latin typeface="+mn-lt"/>
              </a:endParaRPr>
            </a:p>
          </p:txBody>
        </p:sp>
        <p:sp>
          <p:nvSpPr>
            <p:cNvPr id="797" name="TextBox 796">
              <a:extLst>
                <a:ext uri="{FF2B5EF4-FFF2-40B4-BE49-F238E27FC236}">
                  <a16:creationId xmlns:a16="http://schemas.microsoft.com/office/drawing/2014/main" xmlns="" id="{A4728E5B-85B1-48FA-B840-20FE39659854}"/>
                </a:ext>
              </a:extLst>
            </p:cNvPr>
            <p:cNvSpPr txBox="1"/>
            <p:nvPr/>
          </p:nvSpPr>
          <p:spPr>
            <a:xfrm>
              <a:off x="16686648" y="20126319"/>
              <a:ext cx="609128" cy="866537"/>
            </a:xfrm>
            <a:prstGeom prst="rect">
              <a:avLst/>
            </a:prstGeom>
            <a:noFill/>
          </p:spPr>
          <p:txBody>
            <a:bodyPr wrap="square" rtlCol="0">
              <a:spAutoFit/>
            </a:bodyPr>
            <a:lstStyle/>
            <a:p>
              <a:r>
                <a:rPr lang="it-IT" sz="725" b="1" dirty="0"/>
                <a:t>A</a:t>
              </a:r>
            </a:p>
          </p:txBody>
        </p:sp>
        <p:sp>
          <p:nvSpPr>
            <p:cNvPr id="798" name="TextBox 797">
              <a:extLst>
                <a:ext uri="{FF2B5EF4-FFF2-40B4-BE49-F238E27FC236}">
                  <a16:creationId xmlns:a16="http://schemas.microsoft.com/office/drawing/2014/main" xmlns="" id="{88A84B67-EDC5-4826-AAE2-D6FF6DB04284}"/>
                </a:ext>
              </a:extLst>
            </p:cNvPr>
            <p:cNvSpPr txBox="1"/>
            <p:nvPr/>
          </p:nvSpPr>
          <p:spPr>
            <a:xfrm>
              <a:off x="23192075" y="20129519"/>
              <a:ext cx="1012908" cy="866537"/>
            </a:xfrm>
            <a:prstGeom prst="rect">
              <a:avLst/>
            </a:prstGeom>
            <a:noFill/>
          </p:spPr>
          <p:txBody>
            <a:bodyPr wrap="none" rtlCol="0">
              <a:spAutoFit/>
            </a:bodyPr>
            <a:lstStyle/>
            <a:p>
              <a:r>
                <a:rPr lang="it-IT" sz="725" b="1" dirty="0"/>
                <a:t>B</a:t>
              </a:r>
            </a:p>
          </p:txBody>
        </p:sp>
        <p:sp>
          <p:nvSpPr>
            <p:cNvPr id="799" name="Rectangle 3441">
              <a:extLst>
                <a:ext uri="{FF2B5EF4-FFF2-40B4-BE49-F238E27FC236}">
                  <a16:creationId xmlns:a16="http://schemas.microsoft.com/office/drawing/2014/main" xmlns="" id="{46FE6DDD-81E6-4D3E-A52C-BA118B4B3475}"/>
                </a:ext>
              </a:extLst>
            </p:cNvPr>
            <p:cNvSpPr>
              <a:spLocks noChangeArrowheads="1"/>
            </p:cNvSpPr>
            <p:nvPr/>
          </p:nvSpPr>
          <p:spPr bwMode="auto">
            <a:xfrm>
              <a:off x="18872405" y="25080666"/>
              <a:ext cx="2800295"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544" dirty="0">
                  <a:solidFill>
                    <a:srgbClr val="000000"/>
                  </a:solidFill>
                  <a:latin typeface="+mn-lt"/>
                </a:rPr>
                <a:t>Testing material</a:t>
              </a:r>
              <a:endParaRPr lang="en-US" altLang="en-US" sz="544" dirty="0">
                <a:latin typeface="+mn-lt"/>
              </a:endParaRPr>
            </a:p>
          </p:txBody>
        </p:sp>
        <p:sp>
          <p:nvSpPr>
            <p:cNvPr id="800" name="Rectangle 3441">
              <a:extLst>
                <a:ext uri="{FF2B5EF4-FFF2-40B4-BE49-F238E27FC236}">
                  <a16:creationId xmlns:a16="http://schemas.microsoft.com/office/drawing/2014/main" xmlns="" id="{E69597C1-3B87-40A8-89E9-EE0FF780881D}"/>
                </a:ext>
              </a:extLst>
            </p:cNvPr>
            <p:cNvSpPr>
              <a:spLocks noChangeArrowheads="1"/>
            </p:cNvSpPr>
            <p:nvPr/>
          </p:nvSpPr>
          <p:spPr bwMode="auto">
            <a:xfrm>
              <a:off x="25475764" y="24998292"/>
              <a:ext cx="2800295" cy="35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544" dirty="0">
                  <a:solidFill>
                    <a:srgbClr val="000000"/>
                  </a:solidFill>
                  <a:latin typeface="+mn-lt"/>
                </a:rPr>
                <a:t>Testing material</a:t>
              </a:r>
              <a:endParaRPr lang="en-US" altLang="en-US" sz="544" dirty="0">
                <a:latin typeface="+mn-lt"/>
              </a:endParaRPr>
            </a:p>
          </p:txBody>
        </p:sp>
        <p:sp>
          <p:nvSpPr>
            <p:cNvPr id="801" name="Rectangle 800">
              <a:extLst>
                <a:ext uri="{FF2B5EF4-FFF2-40B4-BE49-F238E27FC236}">
                  <a16:creationId xmlns:a16="http://schemas.microsoft.com/office/drawing/2014/main" xmlns="" id="{A0F28D7A-7E17-4A2E-9AC3-FC14C802C9FD}"/>
                </a:ext>
              </a:extLst>
            </p:cNvPr>
            <p:cNvSpPr/>
            <p:nvPr/>
          </p:nvSpPr>
          <p:spPr>
            <a:xfrm rot="16200000">
              <a:off x="21584253" y="22212114"/>
              <a:ext cx="3761652" cy="1107771"/>
            </a:xfrm>
            <a:prstGeom prst="rect">
              <a:avLst/>
            </a:prstGeom>
          </p:spPr>
          <p:txBody>
            <a:bodyPr wrap="square">
              <a:spAutoFit/>
            </a:bodyPr>
            <a:lstStyle/>
            <a:p>
              <a:pPr algn="ctr"/>
              <a:r>
                <a:rPr lang="it-IT" altLang="it-IT" sz="544" dirty="0">
                  <a:solidFill>
                    <a:srgbClr val="000000"/>
                  </a:solidFill>
                </a:rPr>
                <a:t> % w.r.t. </a:t>
              </a:r>
              <a:r>
                <a:rPr lang="it-IT" altLang="it-IT" sz="544" dirty="0" err="1">
                  <a:solidFill>
                    <a:srgbClr val="000000"/>
                  </a:solidFill>
                </a:rPr>
                <a:t>total</a:t>
              </a:r>
              <a:r>
                <a:rPr lang="it-IT" altLang="it-IT" sz="544" dirty="0">
                  <a:solidFill>
                    <a:srgbClr val="000000"/>
                  </a:solidFill>
                </a:rPr>
                <a:t> body weight</a:t>
              </a:r>
              <a:endParaRPr lang="it-IT" sz="544" dirty="0"/>
            </a:p>
          </p:txBody>
        </p:sp>
        <p:sp>
          <p:nvSpPr>
            <p:cNvPr id="812" name="Rectangle 8">
              <a:extLst>
                <a:ext uri="{FF2B5EF4-FFF2-40B4-BE49-F238E27FC236}">
                  <a16:creationId xmlns:a16="http://schemas.microsoft.com/office/drawing/2014/main" xmlns="" id="{2994B4DC-D7B0-44EF-940C-AF08B8F0CEE4}"/>
                </a:ext>
              </a:extLst>
            </p:cNvPr>
            <p:cNvSpPr>
              <a:spLocks noChangeArrowheads="1"/>
            </p:cNvSpPr>
            <p:nvPr/>
          </p:nvSpPr>
          <p:spPr bwMode="auto">
            <a:xfrm>
              <a:off x="28206040" y="20762012"/>
              <a:ext cx="288000" cy="252000"/>
            </a:xfrm>
            <a:prstGeom prst="rect">
              <a:avLst/>
            </a:prstGeom>
            <a:solidFill>
              <a:schemeClr val="bg1"/>
            </a:solidFill>
            <a:ln w="12700">
              <a:solidFill>
                <a:schemeClr val="tx1"/>
              </a:solidFill>
              <a:prstDash val="solid"/>
              <a:miter lim="800000"/>
              <a:headEnd/>
              <a:tailEnd/>
            </a:ln>
          </p:spPr>
          <p:txBody>
            <a:bodyPr vert="horz" wrap="square" lIns="14649" tIns="7324" rIns="14649" bIns="7324" numCol="1" anchor="t" anchorCtr="0" compatLnSpc="1">
              <a:prstTxWarp prst="textNoShape">
                <a:avLst/>
              </a:prstTxWarp>
            </a:bodyPr>
            <a:lstStyle/>
            <a:p>
              <a:endParaRPr lang="en-GB" sz="544"/>
            </a:p>
          </p:txBody>
        </p:sp>
        <p:sp>
          <p:nvSpPr>
            <p:cNvPr id="813" name="Rectangle 11">
              <a:extLst>
                <a:ext uri="{FF2B5EF4-FFF2-40B4-BE49-F238E27FC236}">
                  <a16:creationId xmlns:a16="http://schemas.microsoft.com/office/drawing/2014/main" xmlns="" id="{E479CE5C-D3EF-4E0A-BF7F-0BA70B82AD83}"/>
                </a:ext>
              </a:extLst>
            </p:cNvPr>
            <p:cNvSpPr>
              <a:spLocks noChangeArrowheads="1"/>
            </p:cNvSpPr>
            <p:nvPr/>
          </p:nvSpPr>
          <p:spPr bwMode="auto">
            <a:xfrm>
              <a:off x="28605485" y="20730263"/>
              <a:ext cx="635631"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en-US" altLang="en-US" sz="453" dirty="0">
                  <a:solidFill>
                    <a:srgbClr val="000000"/>
                  </a:solidFill>
                  <a:latin typeface="+mn-lt"/>
                </a:rPr>
                <a:t>Mean </a:t>
              </a:r>
              <a:endParaRPr lang="en-US" altLang="en-US" sz="453" dirty="0">
                <a:latin typeface="+mn-lt"/>
              </a:endParaRPr>
            </a:p>
          </p:txBody>
        </p:sp>
        <p:grpSp>
          <p:nvGrpSpPr>
            <p:cNvPr id="807" name="Group 806">
              <a:extLst>
                <a:ext uri="{FF2B5EF4-FFF2-40B4-BE49-F238E27FC236}">
                  <a16:creationId xmlns:a16="http://schemas.microsoft.com/office/drawing/2014/main" xmlns="" id="{3AF0C593-5A76-4521-9B9A-1F7D66AD64A8}"/>
                </a:ext>
              </a:extLst>
            </p:cNvPr>
            <p:cNvGrpSpPr/>
            <p:nvPr/>
          </p:nvGrpSpPr>
          <p:grpSpPr>
            <a:xfrm>
              <a:off x="28205788" y="21472490"/>
              <a:ext cx="288505" cy="363938"/>
              <a:chOff x="4937125" y="6485894"/>
              <a:chExt cx="155575" cy="93663"/>
            </a:xfrm>
          </p:grpSpPr>
          <p:sp>
            <p:nvSpPr>
              <p:cNvPr id="809" name="Line 12">
                <a:extLst>
                  <a:ext uri="{FF2B5EF4-FFF2-40B4-BE49-F238E27FC236}">
                    <a16:creationId xmlns:a16="http://schemas.microsoft.com/office/drawing/2014/main" xmlns="" id="{E6BD4242-F018-4506-8747-59AE153481C4}"/>
                  </a:ext>
                </a:extLst>
              </p:cNvPr>
              <p:cNvSpPr>
                <a:spLocks noChangeShapeType="1"/>
              </p:cNvSpPr>
              <p:nvPr/>
            </p:nvSpPr>
            <p:spPr bwMode="auto">
              <a:xfrm>
                <a:off x="4937125" y="6485894"/>
                <a:ext cx="15557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en-GB" sz="544"/>
              </a:p>
            </p:txBody>
          </p:sp>
          <p:sp>
            <p:nvSpPr>
              <p:cNvPr id="810" name="Line 13">
                <a:extLst>
                  <a:ext uri="{FF2B5EF4-FFF2-40B4-BE49-F238E27FC236}">
                    <a16:creationId xmlns:a16="http://schemas.microsoft.com/office/drawing/2014/main" xmlns="" id="{F55A365C-352D-43B2-B536-EF06BDD517ED}"/>
                  </a:ext>
                </a:extLst>
              </p:cNvPr>
              <p:cNvSpPr>
                <a:spLocks noChangeShapeType="1"/>
              </p:cNvSpPr>
              <p:nvPr/>
            </p:nvSpPr>
            <p:spPr bwMode="auto">
              <a:xfrm flipH="1">
                <a:off x="4937125" y="6579556"/>
                <a:ext cx="15557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en-GB" sz="544"/>
              </a:p>
            </p:txBody>
          </p:sp>
          <p:sp>
            <p:nvSpPr>
              <p:cNvPr id="811" name="Line 14">
                <a:extLst>
                  <a:ext uri="{FF2B5EF4-FFF2-40B4-BE49-F238E27FC236}">
                    <a16:creationId xmlns:a16="http://schemas.microsoft.com/office/drawing/2014/main" xmlns="" id="{F050C2F8-F836-458F-91C6-018DE081A698}"/>
                  </a:ext>
                </a:extLst>
              </p:cNvPr>
              <p:cNvSpPr>
                <a:spLocks noChangeShapeType="1"/>
              </p:cNvSpPr>
              <p:nvPr/>
            </p:nvSpPr>
            <p:spPr bwMode="auto">
              <a:xfrm>
                <a:off x="5014913" y="6485894"/>
                <a:ext cx="0" cy="9366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4649" tIns="7324" rIns="14649" bIns="7324" numCol="1" anchor="t" anchorCtr="0" compatLnSpc="1">
                <a:prstTxWarp prst="textNoShape">
                  <a:avLst/>
                </a:prstTxWarp>
              </a:bodyPr>
              <a:lstStyle/>
              <a:p>
                <a:endParaRPr lang="en-GB" sz="544"/>
              </a:p>
            </p:txBody>
          </p:sp>
        </p:grpSp>
        <p:sp>
          <p:nvSpPr>
            <p:cNvPr id="808" name="Rectangle 15">
              <a:extLst>
                <a:ext uri="{FF2B5EF4-FFF2-40B4-BE49-F238E27FC236}">
                  <a16:creationId xmlns:a16="http://schemas.microsoft.com/office/drawing/2014/main" xmlns="" id="{7731FF18-D9B4-4C61-AEE1-C3165EAB3CE6}"/>
                </a:ext>
              </a:extLst>
            </p:cNvPr>
            <p:cNvSpPr>
              <a:spLocks noChangeArrowheads="1"/>
            </p:cNvSpPr>
            <p:nvPr/>
          </p:nvSpPr>
          <p:spPr bwMode="auto">
            <a:xfrm>
              <a:off x="28605485" y="21338843"/>
              <a:ext cx="1161976" cy="59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46487"/>
              <a:r>
                <a:rPr lang="en-US" altLang="en-US" sz="453" dirty="0">
                  <a:solidFill>
                    <a:srgbClr val="000000"/>
                  </a:solidFill>
                  <a:latin typeface="+mn-lt"/>
                </a:rPr>
                <a:t>Standard deviation</a:t>
              </a:r>
              <a:endParaRPr lang="en-US" altLang="en-US" sz="453" dirty="0">
                <a:latin typeface="+mn-lt"/>
              </a:endParaRPr>
            </a:p>
          </p:txBody>
        </p:sp>
      </p:grpSp>
      <p:sp>
        <p:nvSpPr>
          <p:cNvPr id="846" name="Rectangle 5445">
            <a:extLst>
              <a:ext uri="{FF2B5EF4-FFF2-40B4-BE49-F238E27FC236}">
                <a16:creationId xmlns:a16="http://schemas.microsoft.com/office/drawing/2014/main" xmlns="" id="{CE546D4E-5DEB-4E5D-973A-6E259A957891}"/>
              </a:ext>
            </a:extLst>
          </p:cNvPr>
          <p:cNvSpPr>
            <a:spLocks noChangeArrowheads="1"/>
          </p:cNvSpPr>
          <p:nvPr/>
        </p:nvSpPr>
        <p:spPr bwMode="auto">
          <a:xfrm>
            <a:off x="7803284" y="1325162"/>
            <a:ext cx="3098333" cy="611660"/>
          </a:xfrm>
          <a:prstGeom prst="rect">
            <a:avLst/>
          </a:prstGeom>
          <a:pattFill prst="pct5">
            <a:fgClr>
              <a:schemeClr val="accent1"/>
            </a:fgClr>
            <a:bgClr>
              <a:schemeClr val="bg1"/>
            </a:bgClr>
          </a:pattFill>
          <a:ln w="9525">
            <a:noFill/>
            <a:miter lim="800000"/>
            <a:headEnd/>
            <a:tailEnd/>
          </a:ln>
        </p:spPr>
        <p:txBody>
          <a:bodyPr lIns="0" tIns="0" rIns="0" bIns="0"/>
          <a:lstStyle/>
          <a:p>
            <a:pPr algn="ctr" defTabSz="145979"/>
            <a:r>
              <a:rPr lang="en-GB" sz="815" b="1" dirty="0">
                <a:solidFill>
                  <a:srgbClr val="000099"/>
                </a:solidFill>
                <a:effectLst>
                  <a:outerShdw blurRad="38100" dist="38100" dir="2700000" algn="tl">
                    <a:srgbClr val="C0C0C0"/>
                  </a:outerShdw>
                </a:effectLst>
              </a:rPr>
              <a:t>RESULTS - 2</a:t>
            </a:r>
          </a:p>
          <a:p>
            <a:pPr algn="just" defTabSz="145979">
              <a:spcBef>
                <a:spcPct val="70000"/>
              </a:spcBef>
            </a:pPr>
            <a:r>
              <a:rPr lang="en-US" sz="634" b="1" dirty="0"/>
              <a:t>EFFECT OF AGE ON POSTURAL DESCRIPTORS</a:t>
            </a:r>
          </a:p>
          <a:p>
            <a:pPr algn="just" defTabSz="145979">
              <a:spcBef>
                <a:spcPts val="96"/>
              </a:spcBef>
            </a:pPr>
            <a:r>
              <a:rPr lang="en-US" sz="634" dirty="0"/>
              <a:t>There was a significant association between age and the total CoP excursion (Pearson R = 0.38; P = 0.048), though not between age and load distribution (R = 0.07; P = 0.700; Fig 2). This positive association for CoP excursion indicate the effect of the Si28 material is stronger for younger subjects, as the reduction in CoP excursion resulting from the use of the Si28 material was greater for younger individuals.</a:t>
            </a:r>
          </a:p>
          <a:p>
            <a:pPr algn="just" defTabSz="145979">
              <a:spcBef>
                <a:spcPct val="70000"/>
              </a:spcBef>
            </a:pPr>
            <a:endParaRPr lang="en-US" sz="634" dirty="0"/>
          </a:p>
        </p:txBody>
      </p:sp>
      <p:grpSp>
        <p:nvGrpSpPr>
          <p:cNvPr id="11" name="Group 10">
            <a:extLst>
              <a:ext uri="{FF2B5EF4-FFF2-40B4-BE49-F238E27FC236}">
                <a16:creationId xmlns:a16="http://schemas.microsoft.com/office/drawing/2014/main" xmlns="" id="{3DA4DB6F-7A64-4FB9-9E9F-926308B23661}"/>
              </a:ext>
            </a:extLst>
          </p:cNvPr>
          <p:cNvGrpSpPr/>
          <p:nvPr/>
        </p:nvGrpSpPr>
        <p:grpSpPr>
          <a:xfrm>
            <a:off x="7734639" y="2188647"/>
            <a:ext cx="3166978" cy="1339519"/>
            <a:chOff x="16577100" y="31356304"/>
            <a:chExt cx="13364250" cy="5577002"/>
          </a:xfrm>
          <a:pattFill prst="pct5">
            <a:fgClr>
              <a:schemeClr val="accent1"/>
            </a:fgClr>
            <a:bgClr>
              <a:schemeClr val="bg1"/>
            </a:bgClr>
          </a:pattFill>
        </p:grpSpPr>
        <p:sp>
          <p:nvSpPr>
            <p:cNvPr id="956" name="Rectangle 955">
              <a:extLst>
                <a:ext uri="{FF2B5EF4-FFF2-40B4-BE49-F238E27FC236}">
                  <a16:creationId xmlns:a16="http://schemas.microsoft.com/office/drawing/2014/main" xmlns="" id="{4F188508-25A8-4768-A099-3337DF221D89}"/>
                </a:ext>
              </a:extLst>
            </p:cNvPr>
            <p:cNvSpPr>
              <a:spLocks noChangeArrowheads="1"/>
            </p:cNvSpPr>
            <p:nvPr/>
          </p:nvSpPr>
          <p:spPr bwMode="auto">
            <a:xfrm rot="16200000">
              <a:off x="21171087" y="33987264"/>
              <a:ext cx="5069096" cy="3533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en-US" sz="544" dirty="0">
                  <a:solidFill>
                    <a:srgbClr val="000000"/>
                  </a:solidFill>
                  <a:latin typeface="Arial" panose="020B0604020202020204" pitchFamily="34" charset="0"/>
                  <a:cs typeface="Arial" panose="020B0604020202020204" pitchFamily="34" charset="0"/>
                </a:rPr>
                <a:t>Ratio values (Si28/control)</a:t>
              </a:r>
              <a:endParaRPr lang="en-US" altLang="en-US" sz="544" dirty="0">
                <a:latin typeface="Arial" panose="020B0604020202020204" pitchFamily="34" charset="0"/>
                <a:cs typeface="Arial" panose="020B0604020202020204" pitchFamily="34" charset="0"/>
              </a:endParaRPr>
            </a:p>
          </p:txBody>
        </p:sp>
        <p:sp>
          <p:nvSpPr>
            <p:cNvPr id="952" name="Rectangle 951">
              <a:extLst>
                <a:ext uri="{FF2B5EF4-FFF2-40B4-BE49-F238E27FC236}">
                  <a16:creationId xmlns:a16="http://schemas.microsoft.com/office/drawing/2014/main" xmlns="" id="{7C1ABA69-980F-4974-80A5-A8EFA47627A5}"/>
                </a:ext>
              </a:extLst>
            </p:cNvPr>
            <p:cNvSpPr>
              <a:spLocks noChangeArrowheads="1"/>
            </p:cNvSpPr>
            <p:nvPr/>
          </p:nvSpPr>
          <p:spPr bwMode="auto">
            <a:xfrm rot="16200000">
              <a:off x="14475906" y="33987264"/>
              <a:ext cx="5069105" cy="3533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en-US" sz="544" dirty="0">
                  <a:solidFill>
                    <a:srgbClr val="000000"/>
                  </a:solidFill>
                  <a:latin typeface="Arial" panose="020B0604020202020204" pitchFamily="34" charset="0"/>
                  <a:cs typeface="Arial" panose="020B0604020202020204" pitchFamily="34" charset="0"/>
                </a:rPr>
                <a:t>Ratio values (Si28/control)</a:t>
              </a:r>
              <a:endParaRPr lang="en-US" altLang="en-US" sz="544" dirty="0">
                <a:latin typeface="Arial" panose="020B0604020202020204" pitchFamily="34" charset="0"/>
                <a:cs typeface="Arial" panose="020B0604020202020204" pitchFamily="34" charset="0"/>
              </a:endParaRPr>
            </a:p>
          </p:txBody>
        </p:sp>
        <p:sp>
          <p:nvSpPr>
            <p:cNvPr id="849" name="TextBox 4374">
              <a:extLst>
                <a:ext uri="{FF2B5EF4-FFF2-40B4-BE49-F238E27FC236}">
                  <a16:creationId xmlns:a16="http://schemas.microsoft.com/office/drawing/2014/main" xmlns="" id="{F06F366D-F4C7-4DF6-AF85-D7A43457B9B9}"/>
                </a:ext>
              </a:extLst>
            </p:cNvPr>
            <p:cNvSpPr txBox="1"/>
            <p:nvPr/>
          </p:nvSpPr>
          <p:spPr>
            <a:xfrm>
              <a:off x="16577100" y="31356304"/>
              <a:ext cx="1063379" cy="848933"/>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725" b="1" dirty="0">
                  <a:latin typeface="Arial" panose="020B0604020202020204" pitchFamily="34" charset="0"/>
                  <a:cs typeface="Arial" panose="020B0604020202020204" pitchFamily="34" charset="0"/>
                </a:rPr>
                <a:t>A</a:t>
              </a:r>
            </a:p>
          </p:txBody>
        </p:sp>
        <p:sp>
          <p:nvSpPr>
            <p:cNvPr id="850" name="TextBox 4375">
              <a:extLst>
                <a:ext uri="{FF2B5EF4-FFF2-40B4-BE49-F238E27FC236}">
                  <a16:creationId xmlns:a16="http://schemas.microsoft.com/office/drawing/2014/main" xmlns="" id="{AB859847-380A-4CAC-994E-997197DB091A}"/>
                </a:ext>
              </a:extLst>
            </p:cNvPr>
            <p:cNvSpPr txBox="1"/>
            <p:nvPr/>
          </p:nvSpPr>
          <p:spPr>
            <a:xfrm>
              <a:off x="23209498" y="31370864"/>
              <a:ext cx="1063379" cy="848933"/>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725" b="1" dirty="0">
                  <a:latin typeface="Arial" panose="020B0604020202020204" pitchFamily="34" charset="0"/>
                  <a:cs typeface="Arial" panose="020B0604020202020204" pitchFamily="34" charset="0"/>
                </a:rPr>
                <a:t>B</a:t>
              </a:r>
            </a:p>
          </p:txBody>
        </p:sp>
        <p:sp>
          <p:nvSpPr>
            <p:cNvPr id="851" name="Line 4070">
              <a:extLst>
                <a:ext uri="{FF2B5EF4-FFF2-40B4-BE49-F238E27FC236}">
                  <a16:creationId xmlns:a16="http://schemas.microsoft.com/office/drawing/2014/main" xmlns="" id="{54EE9AA0-07D0-415D-9868-189EC014081B}"/>
                </a:ext>
              </a:extLst>
            </p:cNvPr>
            <p:cNvSpPr>
              <a:spLocks noChangeShapeType="1"/>
            </p:cNvSpPr>
            <p:nvPr/>
          </p:nvSpPr>
          <p:spPr bwMode="auto">
            <a:xfrm flipV="1">
              <a:off x="17902559" y="32179583"/>
              <a:ext cx="0" cy="3990201"/>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52" name="Line 4071">
              <a:extLst>
                <a:ext uri="{FF2B5EF4-FFF2-40B4-BE49-F238E27FC236}">
                  <a16:creationId xmlns:a16="http://schemas.microsoft.com/office/drawing/2014/main" xmlns="" id="{301B19BC-01DA-4CC5-82BF-3A6D95DCDBBD}"/>
                </a:ext>
              </a:extLst>
            </p:cNvPr>
            <p:cNvSpPr>
              <a:spLocks noChangeShapeType="1"/>
            </p:cNvSpPr>
            <p:nvPr/>
          </p:nvSpPr>
          <p:spPr bwMode="auto">
            <a:xfrm flipH="1">
              <a:off x="17902559" y="36169785"/>
              <a:ext cx="26872"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53" name="Line 4072">
              <a:extLst>
                <a:ext uri="{FF2B5EF4-FFF2-40B4-BE49-F238E27FC236}">
                  <a16:creationId xmlns:a16="http://schemas.microsoft.com/office/drawing/2014/main" xmlns="" id="{FD7D10AE-F65E-44B6-B93C-FF9FAAC5108F}"/>
                </a:ext>
              </a:extLst>
            </p:cNvPr>
            <p:cNvSpPr>
              <a:spLocks noChangeShapeType="1"/>
            </p:cNvSpPr>
            <p:nvPr/>
          </p:nvSpPr>
          <p:spPr bwMode="auto">
            <a:xfrm flipH="1">
              <a:off x="17902557" y="35864611"/>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54" name="Line 4074">
              <a:extLst>
                <a:ext uri="{FF2B5EF4-FFF2-40B4-BE49-F238E27FC236}">
                  <a16:creationId xmlns:a16="http://schemas.microsoft.com/office/drawing/2014/main" xmlns="" id="{38923E18-69B5-4CBC-907F-435A5EF5201F}"/>
                </a:ext>
              </a:extLst>
            </p:cNvPr>
            <p:cNvSpPr>
              <a:spLocks noChangeShapeType="1"/>
            </p:cNvSpPr>
            <p:nvPr/>
          </p:nvSpPr>
          <p:spPr bwMode="auto">
            <a:xfrm flipH="1">
              <a:off x="17902557" y="35249675"/>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55" name="Line 4076">
              <a:extLst>
                <a:ext uri="{FF2B5EF4-FFF2-40B4-BE49-F238E27FC236}">
                  <a16:creationId xmlns:a16="http://schemas.microsoft.com/office/drawing/2014/main" xmlns="" id="{6FE5320B-9054-4366-BED8-AC065F075220}"/>
                </a:ext>
              </a:extLst>
            </p:cNvPr>
            <p:cNvSpPr>
              <a:spLocks noChangeShapeType="1"/>
            </p:cNvSpPr>
            <p:nvPr/>
          </p:nvSpPr>
          <p:spPr bwMode="auto">
            <a:xfrm flipH="1">
              <a:off x="17902557" y="34637034"/>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56" name="Line 4078">
              <a:extLst>
                <a:ext uri="{FF2B5EF4-FFF2-40B4-BE49-F238E27FC236}">
                  <a16:creationId xmlns:a16="http://schemas.microsoft.com/office/drawing/2014/main" xmlns="" id="{A83331F9-C515-4337-B21E-BFE8F8F07207}"/>
                </a:ext>
              </a:extLst>
            </p:cNvPr>
            <p:cNvSpPr>
              <a:spLocks noChangeShapeType="1"/>
            </p:cNvSpPr>
            <p:nvPr/>
          </p:nvSpPr>
          <p:spPr bwMode="auto">
            <a:xfrm flipH="1">
              <a:off x="17902557" y="34022098"/>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57" name="Line 4080">
              <a:extLst>
                <a:ext uri="{FF2B5EF4-FFF2-40B4-BE49-F238E27FC236}">
                  <a16:creationId xmlns:a16="http://schemas.microsoft.com/office/drawing/2014/main" xmlns="" id="{CAC2BC17-D16E-4C81-8B54-8DA9BD04DA00}"/>
                </a:ext>
              </a:extLst>
            </p:cNvPr>
            <p:cNvSpPr>
              <a:spLocks noChangeShapeType="1"/>
            </p:cNvSpPr>
            <p:nvPr/>
          </p:nvSpPr>
          <p:spPr bwMode="auto">
            <a:xfrm flipH="1">
              <a:off x="17902557" y="33407161"/>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58" name="Line 4082">
              <a:extLst>
                <a:ext uri="{FF2B5EF4-FFF2-40B4-BE49-F238E27FC236}">
                  <a16:creationId xmlns:a16="http://schemas.microsoft.com/office/drawing/2014/main" xmlns="" id="{290E9C31-C67E-4B85-AFB6-C8D2C6437377}"/>
                </a:ext>
              </a:extLst>
            </p:cNvPr>
            <p:cNvSpPr>
              <a:spLocks noChangeShapeType="1"/>
            </p:cNvSpPr>
            <p:nvPr/>
          </p:nvSpPr>
          <p:spPr bwMode="auto">
            <a:xfrm flipH="1">
              <a:off x="17902557" y="32794519"/>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59" name="Rectangle 858">
              <a:extLst>
                <a:ext uri="{FF2B5EF4-FFF2-40B4-BE49-F238E27FC236}">
                  <a16:creationId xmlns:a16="http://schemas.microsoft.com/office/drawing/2014/main" xmlns="" id="{EB420AB6-B75F-4041-BCCF-EDAA43541C44}"/>
                </a:ext>
              </a:extLst>
            </p:cNvPr>
            <p:cNvSpPr>
              <a:spLocks noChangeArrowheads="1"/>
            </p:cNvSpPr>
            <p:nvPr/>
          </p:nvSpPr>
          <p:spPr bwMode="auto">
            <a:xfrm>
              <a:off x="17283334" y="35680591"/>
              <a:ext cx="568215"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dirty="0">
                  <a:solidFill>
                    <a:srgbClr val="000000"/>
                  </a:solidFill>
                  <a:latin typeface="Arial" panose="020B0604020202020204" pitchFamily="34" charset="0"/>
                  <a:cs typeface="Arial" panose="020B0604020202020204" pitchFamily="34" charset="0"/>
                </a:rPr>
                <a:t>0.90</a:t>
              </a:r>
              <a:endParaRPr lang="en-US" altLang="en-US" sz="544" dirty="0">
                <a:latin typeface="Arial" panose="020B0604020202020204" pitchFamily="34" charset="0"/>
                <a:cs typeface="Arial" panose="020B0604020202020204" pitchFamily="34" charset="0"/>
              </a:endParaRPr>
            </a:p>
          </p:txBody>
        </p:sp>
        <p:sp>
          <p:nvSpPr>
            <p:cNvPr id="860" name="Rectangle 859">
              <a:extLst>
                <a:ext uri="{FF2B5EF4-FFF2-40B4-BE49-F238E27FC236}">
                  <a16:creationId xmlns:a16="http://schemas.microsoft.com/office/drawing/2014/main" xmlns="" id="{434FD71D-D5EC-4FEB-BC87-D1C5A7972365}"/>
                </a:ext>
              </a:extLst>
            </p:cNvPr>
            <p:cNvSpPr>
              <a:spLocks noChangeArrowheads="1"/>
            </p:cNvSpPr>
            <p:nvPr/>
          </p:nvSpPr>
          <p:spPr bwMode="auto">
            <a:xfrm>
              <a:off x="17283334" y="35067945"/>
              <a:ext cx="568215"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dirty="0">
                  <a:solidFill>
                    <a:srgbClr val="000000"/>
                  </a:solidFill>
                  <a:latin typeface="Arial" panose="020B0604020202020204" pitchFamily="34" charset="0"/>
                  <a:cs typeface="Arial" panose="020B0604020202020204" pitchFamily="34" charset="0"/>
                </a:rPr>
                <a:t>0.94</a:t>
              </a:r>
              <a:endParaRPr lang="en-US" altLang="en-US" sz="544" dirty="0">
                <a:latin typeface="Arial" panose="020B0604020202020204" pitchFamily="34" charset="0"/>
                <a:cs typeface="Arial" panose="020B0604020202020204" pitchFamily="34" charset="0"/>
              </a:endParaRPr>
            </a:p>
          </p:txBody>
        </p:sp>
        <p:sp>
          <p:nvSpPr>
            <p:cNvPr id="861" name="Rectangle 860">
              <a:extLst>
                <a:ext uri="{FF2B5EF4-FFF2-40B4-BE49-F238E27FC236}">
                  <a16:creationId xmlns:a16="http://schemas.microsoft.com/office/drawing/2014/main" xmlns="" id="{0DA18E34-79A0-4FAE-B1B0-0E2A37DA2416}"/>
                </a:ext>
              </a:extLst>
            </p:cNvPr>
            <p:cNvSpPr>
              <a:spLocks noChangeArrowheads="1"/>
            </p:cNvSpPr>
            <p:nvPr/>
          </p:nvSpPr>
          <p:spPr bwMode="auto">
            <a:xfrm>
              <a:off x="17283334" y="34453010"/>
              <a:ext cx="568215"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0.98</a:t>
              </a:r>
              <a:endParaRPr lang="en-US" altLang="en-US" sz="544">
                <a:latin typeface="Arial" panose="020B0604020202020204" pitchFamily="34" charset="0"/>
                <a:cs typeface="Arial" panose="020B0604020202020204" pitchFamily="34" charset="0"/>
              </a:endParaRPr>
            </a:p>
          </p:txBody>
        </p:sp>
        <p:sp>
          <p:nvSpPr>
            <p:cNvPr id="862" name="Rectangle 861">
              <a:extLst>
                <a:ext uri="{FF2B5EF4-FFF2-40B4-BE49-F238E27FC236}">
                  <a16:creationId xmlns:a16="http://schemas.microsoft.com/office/drawing/2014/main" xmlns="" id="{DE0CDF36-4586-405C-97C9-9B07523D4760}"/>
                </a:ext>
              </a:extLst>
            </p:cNvPr>
            <p:cNvSpPr>
              <a:spLocks noChangeArrowheads="1"/>
            </p:cNvSpPr>
            <p:nvPr/>
          </p:nvSpPr>
          <p:spPr bwMode="auto">
            <a:xfrm>
              <a:off x="17283334" y="33838074"/>
              <a:ext cx="568215"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1.02</a:t>
              </a:r>
              <a:endParaRPr lang="en-US" altLang="en-US" sz="544">
                <a:latin typeface="Arial" panose="020B0604020202020204" pitchFamily="34" charset="0"/>
                <a:cs typeface="Arial" panose="020B0604020202020204" pitchFamily="34" charset="0"/>
              </a:endParaRPr>
            </a:p>
          </p:txBody>
        </p:sp>
        <p:sp>
          <p:nvSpPr>
            <p:cNvPr id="863" name="Rectangle 862">
              <a:extLst>
                <a:ext uri="{FF2B5EF4-FFF2-40B4-BE49-F238E27FC236}">
                  <a16:creationId xmlns:a16="http://schemas.microsoft.com/office/drawing/2014/main" xmlns="" id="{6446238C-CA2D-4589-BD7D-3EA9D905ADB2}"/>
                </a:ext>
              </a:extLst>
            </p:cNvPr>
            <p:cNvSpPr>
              <a:spLocks noChangeArrowheads="1"/>
            </p:cNvSpPr>
            <p:nvPr/>
          </p:nvSpPr>
          <p:spPr bwMode="auto">
            <a:xfrm>
              <a:off x="17283334" y="33225433"/>
              <a:ext cx="568215"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dirty="0">
                  <a:solidFill>
                    <a:srgbClr val="000000"/>
                  </a:solidFill>
                  <a:latin typeface="Arial" panose="020B0604020202020204" pitchFamily="34" charset="0"/>
                  <a:cs typeface="Arial" panose="020B0604020202020204" pitchFamily="34" charset="0"/>
                </a:rPr>
                <a:t>1.06</a:t>
              </a:r>
              <a:endParaRPr lang="en-US" altLang="en-US" sz="544" dirty="0">
                <a:latin typeface="Arial" panose="020B0604020202020204" pitchFamily="34" charset="0"/>
                <a:cs typeface="Arial" panose="020B0604020202020204" pitchFamily="34" charset="0"/>
              </a:endParaRPr>
            </a:p>
          </p:txBody>
        </p:sp>
        <p:sp>
          <p:nvSpPr>
            <p:cNvPr id="864" name="Rectangle 863">
              <a:extLst>
                <a:ext uri="{FF2B5EF4-FFF2-40B4-BE49-F238E27FC236}">
                  <a16:creationId xmlns:a16="http://schemas.microsoft.com/office/drawing/2014/main" xmlns="" id="{0589DD68-48A1-41D2-85C2-4274D0F31CDC}"/>
                </a:ext>
              </a:extLst>
            </p:cNvPr>
            <p:cNvSpPr>
              <a:spLocks noChangeArrowheads="1"/>
            </p:cNvSpPr>
            <p:nvPr/>
          </p:nvSpPr>
          <p:spPr bwMode="auto">
            <a:xfrm>
              <a:off x="17283334" y="32610498"/>
              <a:ext cx="568215"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dirty="0">
                  <a:solidFill>
                    <a:srgbClr val="000000"/>
                  </a:solidFill>
                  <a:latin typeface="Arial" panose="020B0604020202020204" pitchFamily="34" charset="0"/>
                  <a:cs typeface="Arial" panose="020B0604020202020204" pitchFamily="34" charset="0"/>
                </a:rPr>
                <a:t>1.10</a:t>
              </a:r>
              <a:endParaRPr lang="en-US" altLang="en-US" sz="544" dirty="0">
                <a:latin typeface="Arial" panose="020B0604020202020204" pitchFamily="34" charset="0"/>
                <a:cs typeface="Arial" panose="020B0604020202020204" pitchFamily="34" charset="0"/>
              </a:endParaRPr>
            </a:p>
          </p:txBody>
        </p:sp>
        <p:sp>
          <p:nvSpPr>
            <p:cNvPr id="865" name="Rectangle 864">
              <a:extLst>
                <a:ext uri="{FF2B5EF4-FFF2-40B4-BE49-F238E27FC236}">
                  <a16:creationId xmlns:a16="http://schemas.microsoft.com/office/drawing/2014/main" xmlns="" id="{8C0D84C1-D726-46D3-A8A0-F1A4EA94A450}"/>
                </a:ext>
              </a:extLst>
            </p:cNvPr>
            <p:cNvSpPr>
              <a:spLocks noChangeArrowheads="1"/>
            </p:cNvSpPr>
            <p:nvPr/>
          </p:nvSpPr>
          <p:spPr bwMode="auto">
            <a:xfrm>
              <a:off x="17283334" y="31997856"/>
              <a:ext cx="568215"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dirty="0">
                  <a:solidFill>
                    <a:srgbClr val="000000"/>
                  </a:solidFill>
                  <a:latin typeface="Arial" panose="020B0604020202020204" pitchFamily="34" charset="0"/>
                  <a:cs typeface="Arial" panose="020B0604020202020204" pitchFamily="34" charset="0"/>
                </a:rPr>
                <a:t>1.14</a:t>
              </a:r>
              <a:endParaRPr lang="en-US" altLang="en-US" sz="544" dirty="0">
                <a:latin typeface="Arial" panose="020B0604020202020204" pitchFamily="34" charset="0"/>
                <a:cs typeface="Arial" panose="020B0604020202020204" pitchFamily="34" charset="0"/>
              </a:endParaRPr>
            </a:p>
          </p:txBody>
        </p:sp>
        <p:sp>
          <p:nvSpPr>
            <p:cNvPr id="866" name="Line 4100">
              <a:extLst>
                <a:ext uri="{FF2B5EF4-FFF2-40B4-BE49-F238E27FC236}">
                  <a16:creationId xmlns:a16="http://schemas.microsoft.com/office/drawing/2014/main" xmlns="" id="{E8CC9F3C-40C0-4741-BC57-531B95EC6917}"/>
                </a:ext>
              </a:extLst>
            </p:cNvPr>
            <p:cNvSpPr>
              <a:spLocks noChangeShapeType="1"/>
            </p:cNvSpPr>
            <p:nvPr/>
          </p:nvSpPr>
          <p:spPr bwMode="auto">
            <a:xfrm flipH="1">
              <a:off x="17902557" y="35864611"/>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67" name="Line 4104">
              <a:extLst>
                <a:ext uri="{FF2B5EF4-FFF2-40B4-BE49-F238E27FC236}">
                  <a16:creationId xmlns:a16="http://schemas.microsoft.com/office/drawing/2014/main" xmlns="" id="{0CF01324-AD38-4808-806A-98FB5A4B5576}"/>
                </a:ext>
              </a:extLst>
            </p:cNvPr>
            <p:cNvSpPr>
              <a:spLocks noChangeShapeType="1"/>
            </p:cNvSpPr>
            <p:nvPr/>
          </p:nvSpPr>
          <p:spPr bwMode="auto">
            <a:xfrm flipH="1">
              <a:off x="17902557" y="35249675"/>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68" name="Line 4108">
              <a:extLst>
                <a:ext uri="{FF2B5EF4-FFF2-40B4-BE49-F238E27FC236}">
                  <a16:creationId xmlns:a16="http://schemas.microsoft.com/office/drawing/2014/main" xmlns="" id="{2C4FC675-CFE4-4166-B6F5-917B0B424EA7}"/>
                </a:ext>
              </a:extLst>
            </p:cNvPr>
            <p:cNvSpPr>
              <a:spLocks noChangeShapeType="1"/>
            </p:cNvSpPr>
            <p:nvPr/>
          </p:nvSpPr>
          <p:spPr bwMode="auto">
            <a:xfrm flipH="1">
              <a:off x="17902557" y="34637034"/>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69" name="Line 4112">
              <a:extLst>
                <a:ext uri="{FF2B5EF4-FFF2-40B4-BE49-F238E27FC236}">
                  <a16:creationId xmlns:a16="http://schemas.microsoft.com/office/drawing/2014/main" xmlns="" id="{C5368B21-7846-4431-B723-44AB8D235AA8}"/>
                </a:ext>
              </a:extLst>
            </p:cNvPr>
            <p:cNvSpPr>
              <a:spLocks noChangeShapeType="1"/>
            </p:cNvSpPr>
            <p:nvPr/>
          </p:nvSpPr>
          <p:spPr bwMode="auto">
            <a:xfrm flipH="1">
              <a:off x="17902557" y="34022098"/>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0" name="Line 4116">
              <a:extLst>
                <a:ext uri="{FF2B5EF4-FFF2-40B4-BE49-F238E27FC236}">
                  <a16:creationId xmlns:a16="http://schemas.microsoft.com/office/drawing/2014/main" xmlns="" id="{C2E18F34-9860-44AA-B4E8-2B1D93DFAA3C}"/>
                </a:ext>
              </a:extLst>
            </p:cNvPr>
            <p:cNvSpPr>
              <a:spLocks noChangeShapeType="1"/>
            </p:cNvSpPr>
            <p:nvPr/>
          </p:nvSpPr>
          <p:spPr bwMode="auto">
            <a:xfrm flipH="1">
              <a:off x="17902557" y="33407161"/>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1" name="Line 4120">
              <a:extLst>
                <a:ext uri="{FF2B5EF4-FFF2-40B4-BE49-F238E27FC236}">
                  <a16:creationId xmlns:a16="http://schemas.microsoft.com/office/drawing/2014/main" xmlns="" id="{3BAD8F9D-515E-46F6-B838-E0F80320D4D3}"/>
                </a:ext>
              </a:extLst>
            </p:cNvPr>
            <p:cNvSpPr>
              <a:spLocks noChangeShapeType="1"/>
            </p:cNvSpPr>
            <p:nvPr/>
          </p:nvSpPr>
          <p:spPr bwMode="auto">
            <a:xfrm flipH="1">
              <a:off x="17902557" y="32794519"/>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2" name="Rectangle 871">
              <a:extLst>
                <a:ext uri="{FF2B5EF4-FFF2-40B4-BE49-F238E27FC236}">
                  <a16:creationId xmlns:a16="http://schemas.microsoft.com/office/drawing/2014/main" xmlns="" id="{64FD23F0-C3D2-42B4-9DB8-E6B5BADA9116}"/>
                </a:ext>
              </a:extLst>
            </p:cNvPr>
            <p:cNvSpPr>
              <a:spLocks noChangeArrowheads="1"/>
            </p:cNvSpPr>
            <p:nvPr/>
          </p:nvSpPr>
          <p:spPr bwMode="auto">
            <a:xfrm>
              <a:off x="21016146" y="34988186"/>
              <a:ext cx="1900817" cy="5803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46487" eaLnBrk="0" hangingPunct="0"/>
              <a:r>
                <a:rPr lang="en-US" altLang="en-US" sz="453" i="1" dirty="0">
                  <a:solidFill>
                    <a:srgbClr val="000000"/>
                  </a:solidFill>
                  <a:latin typeface="Arial" panose="020B0604020202020204" pitchFamily="34" charset="0"/>
                  <a:cs typeface="Arial" panose="020B0604020202020204" pitchFamily="34" charset="0"/>
                </a:rPr>
                <a:t>Pearson R </a:t>
              </a:r>
              <a:r>
                <a:rPr lang="en-US" altLang="en-US" sz="453" dirty="0">
                  <a:solidFill>
                    <a:srgbClr val="000000"/>
                  </a:solidFill>
                  <a:latin typeface="Arial" panose="020B0604020202020204" pitchFamily="34" charset="0"/>
                  <a:cs typeface="Arial" panose="020B0604020202020204" pitchFamily="34" charset="0"/>
                </a:rPr>
                <a:t>= 0.38</a:t>
              </a:r>
            </a:p>
            <a:p>
              <a:pPr algn="r" defTabSz="146487" eaLnBrk="0" hangingPunct="0"/>
              <a:r>
                <a:rPr lang="en-US" altLang="en-US" sz="453" i="1" dirty="0">
                  <a:solidFill>
                    <a:srgbClr val="000000"/>
                  </a:solidFill>
                  <a:latin typeface="Arial" panose="020B0604020202020204" pitchFamily="34" charset="0"/>
                  <a:cs typeface="Arial" panose="020B0604020202020204" pitchFamily="34" charset="0"/>
                </a:rPr>
                <a:t>P</a:t>
              </a:r>
              <a:r>
                <a:rPr lang="en-US" altLang="en-US" sz="453" dirty="0">
                  <a:solidFill>
                    <a:srgbClr val="000000"/>
                  </a:solidFill>
                  <a:latin typeface="Arial" panose="020B0604020202020204" pitchFamily="34" charset="0"/>
                  <a:cs typeface="Arial" panose="020B0604020202020204" pitchFamily="34" charset="0"/>
                </a:rPr>
                <a:t> = 0.048</a:t>
              </a:r>
              <a:endParaRPr lang="en-US" altLang="en-US" sz="453" dirty="0">
                <a:latin typeface="Arial" panose="020B0604020202020204" pitchFamily="34" charset="0"/>
                <a:cs typeface="Arial" panose="020B0604020202020204" pitchFamily="34" charset="0"/>
              </a:endParaRPr>
            </a:p>
          </p:txBody>
        </p:sp>
        <p:sp>
          <p:nvSpPr>
            <p:cNvPr id="873" name="Freeform 3984">
              <a:extLst>
                <a:ext uri="{FF2B5EF4-FFF2-40B4-BE49-F238E27FC236}">
                  <a16:creationId xmlns:a16="http://schemas.microsoft.com/office/drawing/2014/main" xmlns="" id="{34A71A6B-9BF5-440D-AFA5-E2F380672F4A}"/>
                </a:ext>
              </a:extLst>
            </p:cNvPr>
            <p:cNvSpPr>
              <a:spLocks/>
            </p:cNvSpPr>
            <p:nvPr/>
          </p:nvSpPr>
          <p:spPr bwMode="auto">
            <a:xfrm>
              <a:off x="17902559" y="33671034"/>
              <a:ext cx="5067292" cy="1156447"/>
            </a:xfrm>
            <a:custGeom>
              <a:avLst/>
              <a:gdLst>
                <a:gd name="T0" fmla="*/ 40 w 2640"/>
                <a:gd name="T1" fmla="*/ 497 h 504"/>
                <a:gd name="T2" fmla="*/ 93 w 2640"/>
                <a:gd name="T3" fmla="*/ 487 h 504"/>
                <a:gd name="T4" fmla="*/ 146 w 2640"/>
                <a:gd name="T5" fmla="*/ 476 h 504"/>
                <a:gd name="T6" fmla="*/ 199 w 2640"/>
                <a:gd name="T7" fmla="*/ 466 h 504"/>
                <a:gd name="T8" fmla="*/ 252 w 2640"/>
                <a:gd name="T9" fmla="*/ 456 h 504"/>
                <a:gd name="T10" fmla="*/ 305 w 2640"/>
                <a:gd name="T11" fmla="*/ 446 h 504"/>
                <a:gd name="T12" fmla="*/ 358 w 2640"/>
                <a:gd name="T13" fmla="*/ 436 h 504"/>
                <a:gd name="T14" fmla="*/ 411 w 2640"/>
                <a:gd name="T15" fmla="*/ 426 h 504"/>
                <a:gd name="T16" fmla="*/ 464 w 2640"/>
                <a:gd name="T17" fmla="*/ 416 h 504"/>
                <a:gd name="T18" fmla="*/ 517 w 2640"/>
                <a:gd name="T19" fmla="*/ 405 h 504"/>
                <a:gd name="T20" fmla="*/ 570 w 2640"/>
                <a:gd name="T21" fmla="*/ 395 h 504"/>
                <a:gd name="T22" fmla="*/ 623 w 2640"/>
                <a:gd name="T23" fmla="*/ 385 h 504"/>
                <a:gd name="T24" fmla="*/ 676 w 2640"/>
                <a:gd name="T25" fmla="*/ 375 h 504"/>
                <a:gd name="T26" fmla="*/ 730 w 2640"/>
                <a:gd name="T27" fmla="*/ 365 h 504"/>
                <a:gd name="T28" fmla="*/ 782 w 2640"/>
                <a:gd name="T29" fmla="*/ 355 h 504"/>
                <a:gd name="T30" fmla="*/ 836 w 2640"/>
                <a:gd name="T31" fmla="*/ 345 h 504"/>
                <a:gd name="T32" fmla="*/ 889 w 2640"/>
                <a:gd name="T33" fmla="*/ 335 h 504"/>
                <a:gd name="T34" fmla="*/ 942 w 2640"/>
                <a:gd name="T35" fmla="*/ 324 h 504"/>
                <a:gd name="T36" fmla="*/ 995 w 2640"/>
                <a:gd name="T37" fmla="*/ 314 h 504"/>
                <a:gd name="T38" fmla="*/ 1048 w 2640"/>
                <a:gd name="T39" fmla="*/ 304 h 504"/>
                <a:gd name="T40" fmla="*/ 1101 w 2640"/>
                <a:gd name="T41" fmla="*/ 294 h 504"/>
                <a:gd name="T42" fmla="*/ 1154 w 2640"/>
                <a:gd name="T43" fmla="*/ 284 h 504"/>
                <a:gd name="T44" fmla="*/ 1207 w 2640"/>
                <a:gd name="T45" fmla="*/ 274 h 504"/>
                <a:gd name="T46" fmla="*/ 1260 w 2640"/>
                <a:gd name="T47" fmla="*/ 264 h 504"/>
                <a:gd name="T48" fmla="*/ 1313 w 2640"/>
                <a:gd name="T49" fmla="*/ 254 h 504"/>
                <a:gd name="T50" fmla="*/ 1366 w 2640"/>
                <a:gd name="T51" fmla="*/ 243 h 504"/>
                <a:gd name="T52" fmla="*/ 1419 w 2640"/>
                <a:gd name="T53" fmla="*/ 233 h 504"/>
                <a:gd name="T54" fmla="*/ 1472 w 2640"/>
                <a:gd name="T55" fmla="*/ 223 h 504"/>
                <a:gd name="T56" fmla="*/ 1525 w 2640"/>
                <a:gd name="T57" fmla="*/ 213 h 504"/>
                <a:gd name="T58" fmla="*/ 1579 w 2640"/>
                <a:gd name="T59" fmla="*/ 203 h 504"/>
                <a:gd name="T60" fmla="*/ 1632 w 2640"/>
                <a:gd name="T61" fmla="*/ 193 h 504"/>
                <a:gd name="T62" fmla="*/ 1685 w 2640"/>
                <a:gd name="T63" fmla="*/ 182 h 504"/>
                <a:gd name="T64" fmla="*/ 1738 w 2640"/>
                <a:gd name="T65" fmla="*/ 173 h 504"/>
                <a:gd name="T66" fmla="*/ 1791 w 2640"/>
                <a:gd name="T67" fmla="*/ 162 h 504"/>
                <a:gd name="T68" fmla="*/ 1844 w 2640"/>
                <a:gd name="T69" fmla="*/ 152 h 504"/>
                <a:gd name="T70" fmla="*/ 1897 w 2640"/>
                <a:gd name="T71" fmla="*/ 142 h 504"/>
                <a:gd name="T72" fmla="*/ 1950 w 2640"/>
                <a:gd name="T73" fmla="*/ 132 h 504"/>
                <a:gd name="T74" fmla="*/ 2003 w 2640"/>
                <a:gd name="T75" fmla="*/ 122 h 504"/>
                <a:gd name="T76" fmla="*/ 2056 w 2640"/>
                <a:gd name="T77" fmla="*/ 112 h 504"/>
                <a:gd name="T78" fmla="*/ 2109 w 2640"/>
                <a:gd name="T79" fmla="*/ 101 h 504"/>
                <a:gd name="T80" fmla="*/ 2162 w 2640"/>
                <a:gd name="T81" fmla="*/ 91 h 504"/>
                <a:gd name="T82" fmla="*/ 2215 w 2640"/>
                <a:gd name="T83" fmla="*/ 81 h 504"/>
                <a:gd name="T84" fmla="*/ 2268 w 2640"/>
                <a:gd name="T85" fmla="*/ 71 h 504"/>
                <a:gd name="T86" fmla="*/ 2321 w 2640"/>
                <a:gd name="T87" fmla="*/ 61 h 504"/>
                <a:gd name="T88" fmla="*/ 2375 w 2640"/>
                <a:gd name="T89" fmla="*/ 51 h 504"/>
                <a:gd name="T90" fmla="*/ 2427 w 2640"/>
                <a:gd name="T91" fmla="*/ 40 h 504"/>
                <a:gd name="T92" fmla="*/ 2481 w 2640"/>
                <a:gd name="T93" fmla="*/ 31 h 504"/>
                <a:gd name="T94" fmla="*/ 2533 w 2640"/>
                <a:gd name="T95" fmla="*/ 20 h 504"/>
                <a:gd name="T96" fmla="*/ 2587 w 2640"/>
                <a:gd name="T97" fmla="*/ 10 h 504"/>
                <a:gd name="T98" fmla="*/ 2640 w 2640"/>
                <a:gd name="T9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0" h="504">
                  <a:moveTo>
                    <a:pt x="0" y="504"/>
                  </a:moveTo>
                  <a:lnTo>
                    <a:pt x="13" y="502"/>
                  </a:lnTo>
                  <a:lnTo>
                    <a:pt x="26" y="499"/>
                  </a:lnTo>
                  <a:lnTo>
                    <a:pt x="40" y="497"/>
                  </a:lnTo>
                  <a:lnTo>
                    <a:pt x="53" y="494"/>
                  </a:lnTo>
                  <a:lnTo>
                    <a:pt x="66" y="492"/>
                  </a:lnTo>
                  <a:lnTo>
                    <a:pt x="80" y="489"/>
                  </a:lnTo>
                  <a:lnTo>
                    <a:pt x="93" y="487"/>
                  </a:lnTo>
                  <a:lnTo>
                    <a:pt x="106" y="484"/>
                  </a:lnTo>
                  <a:lnTo>
                    <a:pt x="119" y="481"/>
                  </a:lnTo>
                  <a:lnTo>
                    <a:pt x="132" y="479"/>
                  </a:lnTo>
                  <a:lnTo>
                    <a:pt x="146" y="476"/>
                  </a:lnTo>
                  <a:lnTo>
                    <a:pt x="159" y="474"/>
                  </a:lnTo>
                  <a:lnTo>
                    <a:pt x="173" y="472"/>
                  </a:lnTo>
                  <a:lnTo>
                    <a:pt x="186" y="469"/>
                  </a:lnTo>
                  <a:lnTo>
                    <a:pt x="199" y="466"/>
                  </a:lnTo>
                  <a:lnTo>
                    <a:pt x="212" y="464"/>
                  </a:lnTo>
                  <a:lnTo>
                    <a:pt x="225" y="461"/>
                  </a:lnTo>
                  <a:lnTo>
                    <a:pt x="239" y="459"/>
                  </a:lnTo>
                  <a:lnTo>
                    <a:pt x="252" y="456"/>
                  </a:lnTo>
                  <a:lnTo>
                    <a:pt x="265" y="454"/>
                  </a:lnTo>
                  <a:lnTo>
                    <a:pt x="279" y="451"/>
                  </a:lnTo>
                  <a:lnTo>
                    <a:pt x="292" y="448"/>
                  </a:lnTo>
                  <a:lnTo>
                    <a:pt x="305" y="446"/>
                  </a:lnTo>
                  <a:lnTo>
                    <a:pt x="318" y="444"/>
                  </a:lnTo>
                  <a:lnTo>
                    <a:pt x="331" y="441"/>
                  </a:lnTo>
                  <a:lnTo>
                    <a:pt x="345" y="438"/>
                  </a:lnTo>
                  <a:lnTo>
                    <a:pt x="358" y="436"/>
                  </a:lnTo>
                  <a:lnTo>
                    <a:pt x="371" y="433"/>
                  </a:lnTo>
                  <a:lnTo>
                    <a:pt x="385" y="431"/>
                  </a:lnTo>
                  <a:lnTo>
                    <a:pt x="398" y="428"/>
                  </a:lnTo>
                  <a:lnTo>
                    <a:pt x="411" y="426"/>
                  </a:lnTo>
                  <a:lnTo>
                    <a:pt x="424" y="423"/>
                  </a:lnTo>
                  <a:lnTo>
                    <a:pt x="438" y="421"/>
                  </a:lnTo>
                  <a:lnTo>
                    <a:pt x="451" y="418"/>
                  </a:lnTo>
                  <a:lnTo>
                    <a:pt x="464" y="416"/>
                  </a:lnTo>
                  <a:lnTo>
                    <a:pt x="477" y="413"/>
                  </a:lnTo>
                  <a:lnTo>
                    <a:pt x="491" y="411"/>
                  </a:lnTo>
                  <a:lnTo>
                    <a:pt x="504" y="408"/>
                  </a:lnTo>
                  <a:lnTo>
                    <a:pt x="517" y="405"/>
                  </a:lnTo>
                  <a:lnTo>
                    <a:pt x="531" y="403"/>
                  </a:lnTo>
                  <a:lnTo>
                    <a:pt x="544" y="400"/>
                  </a:lnTo>
                  <a:lnTo>
                    <a:pt x="557" y="398"/>
                  </a:lnTo>
                  <a:lnTo>
                    <a:pt x="570" y="395"/>
                  </a:lnTo>
                  <a:lnTo>
                    <a:pt x="584" y="393"/>
                  </a:lnTo>
                  <a:lnTo>
                    <a:pt x="597" y="390"/>
                  </a:lnTo>
                  <a:lnTo>
                    <a:pt x="610" y="388"/>
                  </a:lnTo>
                  <a:lnTo>
                    <a:pt x="623" y="385"/>
                  </a:lnTo>
                  <a:lnTo>
                    <a:pt x="637" y="383"/>
                  </a:lnTo>
                  <a:lnTo>
                    <a:pt x="650" y="380"/>
                  </a:lnTo>
                  <a:lnTo>
                    <a:pt x="663" y="378"/>
                  </a:lnTo>
                  <a:lnTo>
                    <a:pt x="676" y="375"/>
                  </a:lnTo>
                  <a:lnTo>
                    <a:pt x="690" y="372"/>
                  </a:lnTo>
                  <a:lnTo>
                    <a:pt x="703" y="370"/>
                  </a:lnTo>
                  <a:lnTo>
                    <a:pt x="716" y="367"/>
                  </a:lnTo>
                  <a:lnTo>
                    <a:pt x="730" y="365"/>
                  </a:lnTo>
                  <a:lnTo>
                    <a:pt x="743" y="363"/>
                  </a:lnTo>
                  <a:lnTo>
                    <a:pt x="756" y="360"/>
                  </a:lnTo>
                  <a:lnTo>
                    <a:pt x="769" y="357"/>
                  </a:lnTo>
                  <a:lnTo>
                    <a:pt x="782" y="355"/>
                  </a:lnTo>
                  <a:lnTo>
                    <a:pt x="796" y="352"/>
                  </a:lnTo>
                  <a:lnTo>
                    <a:pt x="809" y="350"/>
                  </a:lnTo>
                  <a:lnTo>
                    <a:pt x="822" y="347"/>
                  </a:lnTo>
                  <a:lnTo>
                    <a:pt x="836" y="345"/>
                  </a:lnTo>
                  <a:lnTo>
                    <a:pt x="849" y="342"/>
                  </a:lnTo>
                  <a:lnTo>
                    <a:pt x="862" y="339"/>
                  </a:lnTo>
                  <a:lnTo>
                    <a:pt x="875" y="337"/>
                  </a:lnTo>
                  <a:lnTo>
                    <a:pt x="889" y="335"/>
                  </a:lnTo>
                  <a:lnTo>
                    <a:pt x="902" y="332"/>
                  </a:lnTo>
                  <a:lnTo>
                    <a:pt x="915" y="330"/>
                  </a:lnTo>
                  <a:lnTo>
                    <a:pt x="929" y="327"/>
                  </a:lnTo>
                  <a:lnTo>
                    <a:pt x="942" y="324"/>
                  </a:lnTo>
                  <a:lnTo>
                    <a:pt x="955" y="322"/>
                  </a:lnTo>
                  <a:lnTo>
                    <a:pt x="968" y="319"/>
                  </a:lnTo>
                  <a:lnTo>
                    <a:pt x="982" y="317"/>
                  </a:lnTo>
                  <a:lnTo>
                    <a:pt x="995" y="314"/>
                  </a:lnTo>
                  <a:lnTo>
                    <a:pt x="1008" y="312"/>
                  </a:lnTo>
                  <a:lnTo>
                    <a:pt x="1021" y="309"/>
                  </a:lnTo>
                  <a:lnTo>
                    <a:pt x="1035" y="307"/>
                  </a:lnTo>
                  <a:lnTo>
                    <a:pt x="1048" y="304"/>
                  </a:lnTo>
                  <a:lnTo>
                    <a:pt x="1061" y="302"/>
                  </a:lnTo>
                  <a:lnTo>
                    <a:pt x="1074" y="299"/>
                  </a:lnTo>
                  <a:lnTo>
                    <a:pt x="1088" y="297"/>
                  </a:lnTo>
                  <a:lnTo>
                    <a:pt x="1101" y="294"/>
                  </a:lnTo>
                  <a:lnTo>
                    <a:pt x="1114" y="291"/>
                  </a:lnTo>
                  <a:lnTo>
                    <a:pt x="1127" y="289"/>
                  </a:lnTo>
                  <a:lnTo>
                    <a:pt x="1141" y="286"/>
                  </a:lnTo>
                  <a:lnTo>
                    <a:pt x="1154" y="284"/>
                  </a:lnTo>
                  <a:lnTo>
                    <a:pt x="1167" y="281"/>
                  </a:lnTo>
                  <a:lnTo>
                    <a:pt x="1181" y="279"/>
                  </a:lnTo>
                  <a:lnTo>
                    <a:pt x="1194" y="276"/>
                  </a:lnTo>
                  <a:lnTo>
                    <a:pt x="1207" y="274"/>
                  </a:lnTo>
                  <a:lnTo>
                    <a:pt x="1220" y="271"/>
                  </a:lnTo>
                  <a:lnTo>
                    <a:pt x="1233" y="269"/>
                  </a:lnTo>
                  <a:lnTo>
                    <a:pt x="1247" y="266"/>
                  </a:lnTo>
                  <a:lnTo>
                    <a:pt x="1260" y="264"/>
                  </a:lnTo>
                  <a:lnTo>
                    <a:pt x="1274" y="261"/>
                  </a:lnTo>
                  <a:lnTo>
                    <a:pt x="1287" y="258"/>
                  </a:lnTo>
                  <a:lnTo>
                    <a:pt x="1300" y="256"/>
                  </a:lnTo>
                  <a:lnTo>
                    <a:pt x="1313" y="254"/>
                  </a:lnTo>
                  <a:lnTo>
                    <a:pt x="1326" y="251"/>
                  </a:lnTo>
                  <a:lnTo>
                    <a:pt x="1340" y="248"/>
                  </a:lnTo>
                  <a:lnTo>
                    <a:pt x="1353" y="246"/>
                  </a:lnTo>
                  <a:lnTo>
                    <a:pt x="1366" y="243"/>
                  </a:lnTo>
                  <a:lnTo>
                    <a:pt x="1380" y="241"/>
                  </a:lnTo>
                  <a:lnTo>
                    <a:pt x="1393" y="238"/>
                  </a:lnTo>
                  <a:lnTo>
                    <a:pt x="1406" y="236"/>
                  </a:lnTo>
                  <a:lnTo>
                    <a:pt x="1419" y="233"/>
                  </a:lnTo>
                  <a:lnTo>
                    <a:pt x="1432" y="231"/>
                  </a:lnTo>
                  <a:lnTo>
                    <a:pt x="1446" y="228"/>
                  </a:lnTo>
                  <a:lnTo>
                    <a:pt x="1459" y="226"/>
                  </a:lnTo>
                  <a:lnTo>
                    <a:pt x="1472" y="223"/>
                  </a:lnTo>
                  <a:lnTo>
                    <a:pt x="1486" y="221"/>
                  </a:lnTo>
                  <a:lnTo>
                    <a:pt x="1499" y="218"/>
                  </a:lnTo>
                  <a:lnTo>
                    <a:pt x="1512" y="215"/>
                  </a:lnTo>
                  <a:lnTo>
                    <a:pt x="1525" y="213"/>
                  </a:lnTo>
                  <a:lnTo>
                    <a:pt x="1539" y="210"/>
                  </a:lnTo>
                  <a:lnTo>
                    <a:pt x="1552" y="208"/>
                  </a:lnTo>
                  <a:lnTo>
                    <a:pt x="1565" y="205"/>
                  </a:lnTo>
                  <a:lnTo>
                    <a:pt x="1579" y="203"/>
                  </a:lnTo>
                  <a:lnTo>
                    <a:pt x="1592" y="200"/>
                  </a:lnTo>
                  <a:lnTo>
                    <a:pt x="1605" y="198"/>
                  </a:lnTo>
                  <a:lnTo>
                    <a:pt x="1618" y="195"/>
                  </a:lnTo>
                  <a:lnTo>
                    <a:pt x="1632" y="193"/>
                  </a:lnTo>
                  <a:lnTo>
                    <a:pt x="1645" y="190"/>
                  </a:lnTo>
                  <a:lnTo>
                    <a:pt x="1658" y="188"/>
                  </a:lnTo>
                  <a:lnTo>
                    <a:pt x="1671" y="185"/>
                  </a:lnTo>
                  <a:lnTo>
                    <a:pt x="1685" y="182"/>
                  </a:lnTo>
                  <a:lnTo>
                    <a:pt x="1698" y="180"/>
                  </a:lnTo>
                  <a:lnTo>
                    <a:pt x="1711" y="177"/>
                  </a:lnTo>
                  <a:lnTo>
                    <a:pt x="1724" y="175"/>
                  </a:lnTo>
                  <a:lnTo>
                    <a:pt x="1738" y="173"/>
                  </a:lnTo>
                  <a:lnTo>
                    <a:pt x="1751" y="170"/>
                  </a:lnTo>
                  <a:lnTo>
                    <a:pt x="1764" y="167"/>
                  </a:lnTo>
                  <a:lnTo>
                    <a:pt x="1777" y="165"/>
                  </a:lnTo>
                  <a:lnTo>
                    <a:pt x="1791" y="162"/>
                  </a:lnTo>
                  <a:lnTo>
                    <a:pt x="1804" y="160"/>
                  </a:lnTo>
                  <a:lnTo>
                    <a:pt x="1817" y="157"/>
                  </a:lnTo>
                  <a:lnTo>
                    <a:pt x="1831" y="155"/>
                  </a:lnTo>
                  <a:lnTo>
                    <a:pt x="1844" y="152"/>
                  </a:lnTo>
                  <a:lnTo>
                    <a:pt x="1857" y="149"/>
                  </a:lnTo>
                  <a:lnTo>
                    <a:pt x="1870" y="147"/>
                  </a:lnTo>
                  <a:lnTo>
                    <a:pt x="1883" y="145"/>
                  </a:lnTo>
                  <a:lnTo>
                    <a:pt x="1897" y="142"/>
                  </a:lnTo>
                  <a:lnTo>
                    <a:pt x="1910" y="139"/>
                  </a:lnTo>
                  <a:lnTo>
                    <a:pt x="1924" y="137"/>
                  </a:lnTo>
                  <a:lnTo>
                    <a:pt x="1937" y="134"/>
                  </a:lnTo>
                  <a:lnTo>
                    <a:pt x="1950" y="132"/>
                  </a:lnTo>
                  <a:lnTo>
                    <a:pt x="1963" y="129"/>
                  </a:lnTo>
                  <a:lnTo>
                    <a:pt x="1976" y="127"/>
                  </a:lnTo>
                  <a:lnTo>
                    <a:pt x="1990" y="124"/>
                  </a:lnTo>
                  <a:lnTo>
                    <a:pt x="2003" y="122"/>
                  </a:lnTo>
                  <a:lnTo>
                    <a:pt x="2016" y="119"/>
                  </a:lnTo>
                  <a:lnTo>
                    <a:pt x="2030" y="117"/>
                  </a:lnTo>
                  <a:lnTo>
                    <a:pt x="2043" y="114"/>
                  </a:lnTo>
                  <a:lnTo>
                    <a:pt x="2056" y="112"/>
                  </a:lnTo>
                  <a:lnTo>
                    <a:pt x="2069" y="109"/>
                  </a:lnTo>
                  <a:lnTo>
                    <a:pt x="2083" y="106"/>
                  </a:lnTo>
                  <a:lnTo>
                    <a:pt x="2096" y="104"/>
                  </a:lnTo>
                  <a:lnTo>
                    <a:pt x="2109" y="101"/>
                  </a:lnTo>
                  <a:lnTo>
                    <a:pt x="2122" y="99"/>
                  </a:lnTo>
                  <a:lnTo>
                    <a:pt x="2136" y="96"/>
                  </a:lnTo>
                  <a:lnTo>
                    <a:pt x="2149" y="94"/>
                  </a:lnTo>
                  <a:lnTo>
                    <a:pt x="2162" y="91"/>
                  </a:lnTo>
                  <a:lnTo>
                    <a:pt x="2175" y="89"/>
                  </a:lnTo>
                  <a:lnTo>
                    <a:pt x="2189" y="86"/>
                  </a:lnTo>
                  <a:lnTo>
                    <a:pt x="2202" y="84"/>
                  </a:lnTo>
                  <a:lnTo>
                    <a:pt x="2215" y="81"/>
                  </a:lnTo>
                  <a:lnTo>
                    <a:pt x="2229" y="79"/>
                  </a:lnTo>
                  <a:lnTo>
                    <a:pt x="2242" y="76"/>
                  </a:lnTo>
                  <a:lnTo>
                    <a:pt x="2255" y="73"/>
                  </a:lnTo>
                  <a:lnTo>
                    <a:pt x="2268" y="71"/>
                  </a:lnTo>
                  <a:lnTo>
                    <a:pt x="2282" y="68"/>
                  </a:lnTo>
                  <a:lnTo>
                    <a:pt x="2295" y="66"/>
                  </a:lnTo>
                  <a:lnTo>
                    <a:pt x="2308" y="64"/>
                  </a:lnTo>
                  <a:lnTo>
                    <a:pt x="2321" y="61"/>
                  </a:lnTo>
                  <a:lnTo>
                    <a:pt x="2335" y="58"/>
                  </a:lnTo>
                  <a:lnTo>
                    <a:pt x="2348" y="56"/>
                  </a:lnTo>
                  <a:lnTo>
                    <a:pt x="2361" y="53"/>
                  </a:lnTo>
                  <a:lnTo>
                    <a:pt x="2375" y="51"/>
                  </a:lnTo>
                  <a:lnTo>
                    <a:pt x="2388" y="48"/>
                  </a:lnTo>
                  <a:lnTo>
                    <a:pt x="2401" y="46"/>
                  </a:lnTo>
                  <a:lnTo>
                    <a:pt x="2414" y="43"/>
                  </a:lnTo>
                  <a:lnTo>
                    <a:pt x="2427" y="40"/>
                  </a:lnTo>
                  <a:lnTo>
                    <a:pt x="2441" y="38"/>
                  </a:lnTo>
                  <a:lnTo>
                    <a:pt x="2454" y="36"/>
                  </a:lnTo>
                  <a:lnTo>
                    <a:pt x="2467" y="33"/>
                  </a:lnTo>
                  <a:lnTo>
                    <a:pt x="2481" y="31"/>
                  </a:lnTo>
                  <a:lnTo>
                    <a:pt x="2494" y="28"/>
                  </a:lnTo>
                  <a:lnTo>
                    <a:pt x="2507" y="25"/>
                  </a:lnTo>
                  <a:lnTo>
                    <a:pt x="2520" y="23"/>
                  </a:lnTo>
                  <a:lnTo>
                    <a:pt x="2533" y="20"/>
                  </a:lnTo>
                  <a:lnTo>
                    <a:pt x="2547" y="18"/>
                  </a:lnTo>
                  <a:lnTo>
                    <a:pt x="2560" y="15"/>
                  </a:lnTo>
                  <a:lnTo>
                    <a:pt x="2574" y="13"/>
                  </a:lnTo>
                  <a:lnTo>
                    <a:pt x="2587" y="10"/>
                  </a:lnTo>
                  <a:lnTo>
                    <a:pt x="2600" y="8"/>
                  </a:lnTo>
                  <a:lnTo>
                    <a:pt x="2613" y="5"/>
                  </a:lnTo>
                  <a:lnTo>
                    <a:pt x="2626" y="3"/>
                  </a:lnTo>
                  <a:lnTo>
                    <a:pt x="2640" y="0"/>
                  </a:lnTo>
                </a:path>
              </a:pathLst>
            </a:custGeom>
            <a:grpFill/>
            <a:ln w="28575">
              <a:solidFill>
                <a:schemeClr val="tx1"/>
              </a:solidFill>
              <a:prstDash val="sysDot"/>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4" name="Line 3985">
              <a:extLst>
                <a:ext uri="{FF2B5EF4-FFF2-40B4-BE49-F238E27FC236}">
                  <a16:creationId xmlns:a16="http://schemas.microsoft.com/office/drawing/2014/main" xmlns="" id="{E521743C-0484-4EAB-BE48-A3A070C4EAE1}"/>
                </a:ext>
              </a:extLst>
            </p:cNvPr>
            <p:cNvSpPr>
              <a:spLocks noChangeShapeType="1"/>
            </p:cNvSpPr>
            <p:nvPr/>
          </p:nvSpPr>
          <p:spPr bwMode="auto">
            <a:xfrm>
              <a:off x="17902559" y="36169785"/>
              <a:ext cx="5067292"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5" name="Line 3986">
              <a:extLst>
                <a:ext uri="{FF2B5EF4-FFF2-40B4-BE49-F238E27FC236}">
                  <a16:creationId xmlns:a16="http://schemas.microsoft.com/office/drawing/2014/main" xmlns="" id="{5017DD8E-2FD4-470E-9B89-BFADF442D81B}"/>
                </a:ext>
              </a:extLst>
            </p:cNvPr>
            <p:cNvSpPr>
              <a:spLocks noChangeShapeType="1"/>
            </p:cNvSpPr>
            <p:nvPr/>
          </p:nvSpPr>
          <p:spPr bwMode="auto">
            <a:xfrm>
              <a:off x="17902559" y="36139957"/>
              <a:ext cx="0" cy="2983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6" name="Line 3987">
              <a:extLst>
                <a:ext uri="{FF2B5EF4-FFF2-40B4-BE49-F238E27FC236}">
                  <a16:creationId xmlns:a16="http://schemas.microsoft.com/office/drawing/2014/main" xmlns="" id="{7FF4F8AA-10A8-4726-B112-A7FAD523DE4D}"/>
                </a:ext>
              </a:extLst>
            </p:cNvPr>
            <p:cNvSpPr>
              <a:spLocks noChangeShapeType="1"/>
            </p:cNvSpPr>
            <p:nvPr/>
          </p:nvSpPr>
          <p:spPr bwMode="auto">
            <a:xfrm>
              <a:off x="18747108" y="36062861"/>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7" name="Line 3988">
              <a:extLst>
                <a:ext uri="{FF2B5EF4-FFF2-40B4-BE49-F238E27FC236}">
                  <a16:creationId xmlns:a16="http://schemas.microsoft.com/office/drawing/2014/main" xmlns="" id="{6B4FF99B-AFB8-4526-A980-8A3EE5C5976D}"/>
                </a:ext>
              </a:extLst>
            </p:cNvPr>
            <p:cNvSpPr>
              <a:spLocks noChangeShapeType="1"/>
            </p:cNvSpPr>
            <p:nvPr/>
          </p:nvSpPr>
          <p:spPr bwMode="auto">
            <a:xfrm>
              <a:off x="19591657" y="36062861"/>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8" name="Line 3989">
              <a:extLst>
                <a:ext uri="{FF2B5EF4-FFF2-40B4-BE49-F238E27FC236}">
                  <a16:creationId xmlns:a16="http://schemas.microsoft.com/office/drawing/2014/main" xmlns="" id="{03F67EB7-724C-43BD-9F37-B45FF9C9FDEB}"/>
                </a:ext>
              </a:extLst>
            </p:cNvPr>
            <p:cNvSpPr>
              <a:spLocks noChangeShapeType="1"/>
            </p:cNvSpPr>
            <p:nvPr/>
          </p:nvSpPr>
          <p:spPr bwMode="auto">
            <a:xfrm>
              <a:off x="20436204" y="36062861"/>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79" name="Line 3990">
              <a:extLst>
                <a:ext uri="{FF2B5EF4-FFF2-40B4-BE49-F238E27FC236}">
                  <a16:creationId xmlns:a16="http://schemas.microsoft.com/office/drawing/2014/main" xmlns="" id="{2E62A7FE-5C8D-4E51-824A-26E500B2BCD9}"/>
                </a:ext>
              </a:extLst>
            </p:cNvPr>
            <p:cNvSpPr>
              <a:spLocks noChangeShapeType="1"/>
            </p:cNvSpPr>
            <p:nvPr/>
          </p:nvSpPr>
          <p:spPr bwMode="auto">
            <a:xfrm>
              <a:off x="21280753" y="36062861"/>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80" name="Line 3991">
              <a:extLst>
                <a:ext uri="{FF2B5EF4-FFF2-40B4-BE49-F238E27FC236}">
                  <a16:creationId xmlns:a16="http://schemas.microsoft.com/office/drawing/2014/main" xmlns="" id="{910C17D7-E248-40C6-BA1A-70856A41ACBC}"/>
                </a:ext>
              </a:extLst>
            </p:cNvPr>
            <p:cNvSpPr>
              <a:spLocks noChangeShapeType="1"/>
            </p:cNvSpPr>
            <p:nvPr/>
          </p:nvSpPr>
          <p:spPr bwMode="auto">
            <a:xfrm>
              <a:off x="22125302" y="36062861"/>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81" name="Line 3992">
              <a:extLst>
                <a:ext uri="{FF2B5EF4-FFF2-40B4-BE49-F238E27FC236}">
                  <a16:creationId xmlns:a16="http://schemas.microsoft.com/office/drawing/2014/main" xmlns="" id="{C872C4E0-F20B-406A-AA1C-D69A0B2B52D5}"/>
                </a:ext>
              </a:extLst>
            </p:cNvPr>
            <p:cNvSpPr>
              <a:spLocks noChangeShapeType="1"/>
            </p:cNvSpPr>
            <p:nvPr/>
          </p:nvSpPr>
          <p:spPr bwMode="auto">
            <a:xfrm>
              <a:off x="22960637" y="36062861"/>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82" name="Rectangle 881">
              <a:extLst>
                <a:ext uri="{FF2B5EF4-FFF2-40B4-BE49-F238E27FC236}">
                  <a16:creationId xmlns:a16="http://schemas.microsoft.com/office/drawing/2014/main" xmlns="" id="{A72B01A3-6593-4459-B165-C34AD8388A30}"/>
                </a:ext>
              </a:extLst>
            </p:cNvPr>
            <p:cNvSpPr>
              <a:spLocks noChangeArrowheads="1"/>
            </p:cNvSpPr>
            <p:nvPr/>
          </p:nvSpPr>
          <p:spPr bwMode="auto">
            <a:xfrm>
              <a:off x="17837530" y="36243208"/>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20</a:t>
              </a:r>
              <a:endParaRPr lang="en-US" altLang="en-US" sz="544">
                <a:latin typeface="Arial" panose="020B0604020202020204" pitchFamily="34" charset="0"/>
                <a:cs typeface="Arial" panose="020B0604020202020204" pitchFamily="34" charset="0"/>
              </a:endParaRPr>
            </a:p>
          </p:txBody>
        </p:sp>
        <p:sp>
          <p:nvSpPr>
            <p:cNvPr id="883" name="Rectangle 882">
              <a:extLst>
                <a:ext uri="{FF2B5EF4-FFF2-40B4-BE49-F238E27FC236}">
                  <a16:creationId xmlns:a16="http://schemas.microsoft.com/office/drawing/2014/main" xmlns="" id="{3A000CDF-0BD4-4D3D-AD4C-2BEFCB295B87}"/>
                </a:ext>
              </a:extLst>
            </p:cNvPr>
            <p:cNvSpPr>
              <a:spLocks noChangeArrowheads="1"/>
            </p:cNvSpPr>
            <p:nvPr/>
          </p:nvSpPr>
          <p:spPr bwMode="auto">
            <a:xfrm>
              <a:off x="18682079" y="36243208"/>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dirty="0">
                  <a:solidFill>
                    <a:srgbClr val="000000"/>
                  </a:solidFill>
                  <a:latin typeface="Arial" panose="020B0604020202020204" pitchFamily="34" charset="0"/>
                  <a:cs typeface="Arial" panose="020B0604020202020204" pitchFamily="34" charset="0"/>
                </a:rPr>
                <a:t>30</a:t>
              </a:r>
              <a:endParaRPr lang="en-US" altLang="en-US" sz="544" dirty="0">
                <a:latin typeface="Arial" panose="020B0604020202020204" pitchFamily="34" charset="0"/>
                <a:cs typeface="Arial" panose="020B0604020202020204" pitchFamily="34" charset="0"/>
              </a:endParaRPr>
            </a:p>
          </p:txBody>
        </p:sp>
        <p:sp>
          <p:nvSpPr>
            <p:cNvPr id="884" name="Rectangle 883">
              <a:extLst>
                <a:ext uri="{FF2B5EF4-FFF2-40B4-BE49-F238E27FC236}">
                  <a16:creationId xmlns:a16="http://schemas.microsoft.com/office/drawing/2014/main" xmlns="" id="{50A8F54B-2716-4FED-A311-41C9E68024FD}"/>
                </a:ext>
              </a:extLst>
            </p:cNvPr>
            <p:cNvSpPr>
              <a:spLocks noChangeArrowheads="1"/>
            </p:cNvSpPr>
            <p:nvPr/>
          </p:nvSpPr>
          <p:spPr bwMode="auto">
            <a:xfrm>
              <a:off x="19526632" y="36243208"/>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40</a:t>
              </a:r>
              <a:endParaRPr lang="en-US" altLang="en-US" sz="544">
                <a:latin typeface="Arial" panose="020B0604020202020204" pitchFamily="34" charset="0"/>
                <a:cs typeface="Arial" panose="020B0604020202020204" pitchFamily="34" charset="0"/>
              </a:endParaRPr>
            </a:p>
          </p:txBody>
        </p:sp>
        <p:sp>
          <p:nvSpPr>
            <p:cNvPr id="885" name="Rectangle 884">
              <a:extLst>
                <a:ext uri="{FF2B5EF4-FFF2-40B4-BE49-F238E27FC236}">
                  <a16:creationId xmlns:a16="http://schemas.microsoft.com/office/drawing/2014/main" xmlns="" id="{BF06D848-D2CC-44E5-A8AE-3CDB816E79DD}"/>
                </a:ext>
              </a:extLst>
            </p:cNvPr>
            <p:cNvSpPr>
              <a:spLocks noChangeArrowheads="1"/>
            </p:cNvSpPr>
            <p:nvPr/>
          </p:nvSpPr>
          <p:spPr bwMode="auto">
            <a:xfrm>
              <a:off x="20371181" y="36243208"/>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50</a:t>
              </a:r>
              <a:endParaRPr lang="en-US" altLang="en-US" sz="544">
                <a:latin typeface="Arial" panose="020B0604020202020204" pitchFamily="34" charset="0"/>
                <a:cs typeface="Arial" panose="020B0604020202020204" pitchFamily="34" charset="0"/>
              </a:endParaRPr>
            </a:p>
          </p:txBody>
        </p:sp>
        <p:sp>
          <p:nvSpPr>
            <p:cNvPr id="886" name="Rectangle 885">
              <a:extLst>
                <a:ext uri="{FF2B5EF4-FFF2-40B4-BE49-F238E27FC236}">
                  <a16:creationId xmlns:a16="http://schemas.microsoft.com/office/drawing/2014/main" xmlns="" id="{F10F0D4C-4041-483C-A2A4-563A3AB8F9F4}"/>
                </a:ext>
              </a:extLst>
            </p:cNvPr>
            <p:cNvSpPr>
              <a:spLocks noChangeArrowheads="1"/>
            </p:cNvSpPr>
            <p:nvPr/>
          </p:nvSpPr>
          <p:spPr bwMode="auto">
            <a:xfrm>
              <a:off x="21215721" y="36243208"/>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60</a:t>
              </a:r>
              <a:endParaRPr lang="en-US" altLang="en-US" sz="544">
                <a:latin typeface="Arial" panose="020B0604020202020204" pitchFamily="34" charset="0"/>
                <a:cs typeface="Arial" panose="020B0604020202020204" pitchFamily="34" charset="0"/>
              </a:endParaRPr>
            </a:p>
          </p:txBody>
        </p:sp>
        <p:sp>
          <p:nvSpPr>
            <p:cNvPr id="887" name="Rectangle 886">
              <a:extLst>
                <a:ext uri="{FF2B5EF4-FFF2-40B4-BE49-F238E27FC236}">
                  <a16:creationId xmlns:a16="http://schemas.microsoft.com/office/drawing/2014/main" xmlns="" id="{CDDAA7F5-2523-459C-8570-3CEFABB2EC2E}"/>
                </a:ext>
              </a:extLst>
            </p:cNvPr>
            <p:cNvSpPr>
              <a:spLocks noChangeArrowheads="1"/>
            </p:cNvSpPr>
            <p:nvPr/>
          </p:nvSpPr>
          <p:spPr bwMode="auto">
            <a:xfrm>
              <a:off x="22060278" y="36243208"/>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70</a:t>
              </a:r>
              <a:endParaRPr lang="en-US" altLang="en-US" sz="544">
                <a:latin typeface="Arial" panose="020B0604020202020204" pitchFamily="34" charset="0"/>
                <a:cs typeface="Arial" panose="020B0604020202020204" pitchFamily="34" charset="0"/>
              </a:endParaRPr>
            </a:p>
          </p:txBody>
        </p:sp>
        <p:sp>
          <p:nvSpPr>
            <p:cNvPr id="888" name="Rectangle 887">
              <a:extLst>
                <a:ext uri="{FF2B5EF4-FFF2-40B4-BE49-F238E27FC236}">
                  <a16:creationId xmlns:a16="http://schemas.microsoft.com/office/drawing/2014/main" xmlns="" id="{2E8CEF7B-27CF-440C-8114-B06F26E9F801}"/>
                </a:ext>
              </a:extLst>
            </p:cNvPr>
            <p:cNvSpPr>
              <a:spLocks noChangeArrowheads="1"/>
            </p:cNvSpPr>
            <p:nvPr/>
          </p:nvSpPr>
          <p:spPr bwMode="auto">
            <a:xfrm>
              <a:off x="22904823" y="36243208"/>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80</a:t>
              </a:r>
              <a:endParaRPr lang="en-US" altLang="en-US" sz="544">
                <a:latin typeface="Arial" panose="020B0604020202020204" pitchFamily="34" charset="0"/>
                <a:cs typeface="Arial" panose="020B0604020202020204" pitchFamily="34" charset="0"/>
              </a:endParaRPr>
            </a:p>
          </p:txBody>
        </p:sp>
        <p:sp>
          <p:nvSpPr>
            <p:cNvPr id="889" name="Line 4004">
              <a:extLst>
                <a:ext uri="{FF2B5EF4-FFF2-40B4-BE49-F238E27FC236}">
                  <a16:creationId xmlns:a16="http://schemas.microsoft.com/office/drawing/2014/main" xmlns="" id="{748C5C78-8F87-4A80-B72A-BA551A1D6D59}"/>
                </a:ext>
              </a:extLst>
            </p:cNvPr>
            <p:cNvSpPr>
              <a:spLocks noChangeShapeType="1"/>
            </p:cNvSpPr>
            <p:nvPr/>
          </p:nvSpPr>
          <p:spPr bwMode="auto">
            <a:xfrm>
              <a:off x="18747108" y="36078920"/>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90" name="Line 4009">
              <a:extLst>
                <a:ext uri="{FF2B5EF4-FFF2-40B4-BE49-F238E27FC236}">
                  <a16:creationId xmlns:a16="http://schemas.microsoft.com/office/drawing/2014/main" xmlns="" id="{556563F8-CCA1-4990-8DCB-C2B5DA8ABFA5}"/>
                </a:ext>
              </a:extLst>
            </p:cNvPr>
            <p:cNvSpPr>
              <a:spLocks noChangeShapeType="1"/>
            </p:cNvSpPr>
            <p:nvPr/>
          </p:nvSpPr>
          <p:spPr bwMode="auto">
            <a:xfrm>
              <a:off x="19591657" y="36078920"/>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91" name="Line 4014">
              <a:extLst>
                <a:ext uri="{FF2B5EF4-FFF2-40B4-BE49-F238E27FC236}">
                  <a16:creationId xmlns:a16="http://schemas.microsoft.com/office/drawing/2014/main" xmlns="" id="{BC253776-5581-4F8F-AB34-D839FEB45AB8}"/>
                </a:ext>
              </a:extLst>
            </p:cNvPr>
            <p:cNvSpPr>
              <a:spLocks noChangeShapeType="1"/>
            </p:cNvSpPr>
            <p:nvPr/>
          </p:nvSpPr>
          <p:spPr bwMode="auto">
            <a:xfrm>
              <a:off x="20436204" y="36078920"/>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92" name="Line 4019">
              <a:extLst>
                <a:ext uri="{FF2B5EF4-FFF2-40B4-BE49-F238E27FC236}">
                  <a16:creationId xmlns:a16="http://schemas.microsoft.com/office/drawing/2014/main" xmlns="" id="{56CBBCA3-BD33-4DCA-B169-22482B120626}"/>
                </a:ext>
              </a:extLst>
            </p:cNvPr>
            <p:cNvSpPr>
              <a:spLocks noChangeShapeType="1"/>
            </p:cNvSpPr>
            <p:nvPr/>
          </p:nvSpPr>
          <p:spPr bwMode="auto">
            <a:xfrm>
              <a:off x="21280753" y="36078920"/>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93" name="Line 4084">
              <a:extLst>
                <a:ext uri="{FF2B5EF4-FFF2-40B4-BE49-F238E27FC236}">
                  <a16:creationId xmlns:a16="http://schemas.microsoft.com/office/drawing/2014/main" xmlns="" id="{AAE2117D-6B40-43A9-AA8D-D59CF9B2397D}"/>
                </a:ext>
              </a:extLst>
            </p:cNvPr>
            <p:cNvSpPr>
              <a:spLocks noChangeShapeType="1"/>
            </p:cNvSpPr>
            <p:nvPr/>
          </p:nvSpPr>
          <p:spPr bwMode="auto">
            <a:xfrm flipH="1">
              <a:off x="17902557" y="32183819"/>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94" name="Rectangle 893">
              <a:extLst>
                <a:ext uri="{FF2B5EF4-FFF2-40B4-BE49-F238E27FC236}">
                  <a16:creationId xmlns:a16="http://schemas.microsoft.com/office/drawing/2014/main" xmlns="" id="{84DE2D80-02AE-4256-8359-ACD0498D39DB}"/>
                </a:ext>
              </a:extLst>
            </p:cNvPr>
            <p:cNvSpPr>
              <a:spLocks noChangeArrowheads="1"/>
            </p:cNvSpPr>
            <p:nvPr/>
          </p:nvSpPr>
          <p:spPr bwMode="auto">
            <a:xfrm>
              <a:off x="17902554" y="36584656"/>
              <a:ext cx="5134473"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en-US" sz="544" dirty="0">
                  <a:latin typeface="Arial" panose="020B0604020202020204" pitchFamily="34" charset="0"/>
                  <a:cs typeface="Arial" panose="020B0604020202020204" pitchFamily="34" charset="0"/>
                </a:rPr>
                <a:t>Age (years)</a:t>
              </a:r>
            </a:p>
          </p:txBody>
        </p:sp>
        <p:grpSp>
          <p:nvGrpSpPr>
            <p:cNvPr id="9" name="Group 8">
              <a:extLst>
                <a:ext uri="{FF2B5EF4-FFF2-40B4-BE49-F238E27FC236}">
                  <a16:creationId xmlns:a16="http://schemas.microsoft.com/office/drawing/2014/main" xmlns="" id="{EA328B35-4DBD-421C-A1B2-D6C4ED7B1A21}"/>
                </a:ext>
              </a:extLst>
            </p:cNvPr>
            <p:cNvGrpSpPr/>
            <p:nvPr/>
          </p:nvGrpSpPr>
          <p:grpSpPr>
            <a:xfrm>
              <a:off x="24741879" y="32373851"/>
              <a:ext cx="4591317" cy="3432084"/>
              <a:chOff x="24761334" y="32373851"/>
              <a:chExt cx="4591317" cy="3432084"/>
            </a:xfrm>
            <a:grpFill/>
          </p:grpSpPr>
          <p:sp>
            <p:nvSpPr>
              <p:cNvPr id="1015" name="Oval 1014">
                <a:extLst>
                  <a:ext uri="{FF2B5EF4-FFF2-40B4-BE49-F238E27FC236}">
                    <a16:creationId xmlns:a16="http://schemas.microsoft.com/office/drawing/2014/main" xmlns="" id="{7161DF6A-5579-43CA-9B22-330244BEAC3C}"/>
                  </a:ext>
                </a:extLst>
              </p:cNvPr>
              <p:cNvSpPr>
                <a:spLocks noChangeArrowheads="1"/>
              </p:cNvSpPr>
              <p:nvPr/>
            </p:nvSpPr>
            <p:spPr bwMode="auto">
              <a:xfrm>
                <a:off x="26043512" y="3472346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6" name="Oval 1015">
                <a:extLst>
                  <a:ext uri="{FF2B5EF4-FFF2-40B4-BE49-F238E27FC236}">
                    <a16:creationId xmlns:a16="http://schemas.microsoft.com/office/drawing/2014/main" xmlns="" id="{EB2D37AB-1A20-40F0-B928-09FDFF23E815}"/>
                  </a:ext>
                </a:extLst>
              </p:cNvPr>
              <p:cNvSpPr>
                <a:spLocks noChangeArrowheads="1"/>
              </p:cNvSpPr>
              <p:nvPr/>
            </p:nvSpPr>
            <p:spPr bwMode="auto">
              <a:xfrm>
                <a:off x="26043512" y="3472346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7" name="Oval 1016">
                <a:extLst>
                  <a:ext uri="{FF2B5EF4-FFF2-40B4-BE49-F238E27FC236}">
                    <a16:creationId xmlns:a16="http://schemas.microsoft.com/office/drawing/2014/main" xmlns="" id="{5BA2C8D3-3C32-4DA4-96C0-CA2807F4F3E4}"/>
                  </a:ext>
                </a:extLst>
              </p:cNvPr>
              <p:cNvSpPr>
                <a:spLocks noChangeArrowheads="1"/>
              </p:cNvSpPr>
              <p:nvPr/>
            </p:nvSpPr>
            <p:spPr bwMode="auto">
              <a:xfrm>
                <a:off x="25358277" y="3349588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8" name="Oval 1017">
                <a:extLst>
                  <a:ext uri="{FF2B5EF4-FFF2-40B4-BE49-F238E27FC236}">
                    <a16:creationId xmlns:a16="http://schemas.microsoft.com/office/drawing/2014/main" xmlns="" id="{ECD8B32C-DB8B-4340-BD9A-14B3217982E6}"/>
                  </a:ext>
                </a:extLst>
              </p:cNvPr>
              <p:cNvSpPr>
                <a:spLocks noChangeArrowheads="1"/>
              </p:cNvSpPr>
              <p:nvPr/>
            </p:nvSpPr>
            <p:spPr bwMode="auto">
              <a:xfrm>
                <a:off x="25358277" y="3349588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9" name="Oval 1018">
                <a:extLst>
                  <a:ext uri="{FF2B5EF4-FFF2-40B4-BE49-F238E27FC236}">
                    <a16:creationId xmlns:a16="http://schemas.microsoft.com/office/drawing/2014/main" xmlns="" id="{9034CAD7-B1F2-42B1-ACB8-45860BB2293A}"/>
                  </a:ext>
                </a:extLst>
              </p:cNvPr>
              <p:cNvSpPr>
                <a:spLocks noChangeArrowheads="1"/>
              </p:cNvSpPr>
              <p:nvPr/>
            </p:nvSpPr>
            <p:spPr bwMode="auto">
              <a:xfrm>
                <a:off x="24840031" y="3403051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20" name="Oval 1019">
                <a:extLst>
                  <a:ext uri="{FF2B5EF4-FFF2-40B4-BE49-F238E27FC236}">
                    <a16:creationId xmlns:a16="http://schemas.microsoft.com/office/drawing/2014/main" xmlns="" id="{734090A5-BD4C-45F9-8F5A-C51B563342F1}"/>
                  </a:ext>
                </a:extLst>
              </p:cNvPr>
              <p:cNvSpPr>
                <a:spLocks noChangeArrowheads="1"/>
              </p:cNvSpPr>
              <p:nvPr/>
            </p:nvSpPr>
            <p:spPr bwMode="auto">
              <a:xfrm>
                <a:off x="24840031" y="3403051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21" name="Oval 1020">
                <a:extLst>
                  <a:ext uri="{FF2B5EF4-FFF2-40B4-BE49-F238E27FC236}">
                    <a16:creationId xmlns:a16="http://schemas.microsoft.com/office/drawing/2014/main" xmlns="" id="{EC7B4A4C-6FB2-4F28-8750-525943444577}"/>
                  </a:ext>
                </a:extLst>
              </p:cNvPr>
              <p:cNvSpPr>
                <a:spLocks noChangeArrowheads="1"/>
              </p:cNvSpPr>
              <p:nvPr/>
            </p:nvSpPr>
            <p:spPr bwMode="auto">
              <a:xfrm>
                <a:off x="24926405" y="3444353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22" name="Oval 1021">
                <a:extLst>
                  <a:ext uri="{FF2B5EF4-FFF2-40B4-BE49-F238E27FC236}">
                    <a16:creationId xmlns:a16="http://schemas.microsoft.com/office/drawing/2014/main" xmlns="" id="{F4C403D0-B02F-4765-9299-BB1163580B3C}"/>
                  </a:ext>
                </a:extLst>
              </p:cNvPr>
              <p:cNvSpPr>
                <a:spLocks noChangeArrowheads="1"/>
              </p:cNvSpPr>
              <p:nvPr/>
            </p:nvSpPr>
            <p:spPr bwMode="auto">
              <a:xfrm>
                <a:off x="24926405" y="3444353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23" name="Oval 1022">
                <a:extLst>
                  <a:ext uri="{FF2B5EF4-FFF2-40B4-BE49-F238E27FC236}">
                    <a16:creationId xmlns:a16="http://schemas.microsoft.com/office/drawing/2014/main" xmlns="" id="{7EFD1A80-3933-4E69-AFD5-07098EE132EA}"/>
                  </a:ext>
                </a:extLst>
              </p:cNvPr>
              <p:cNvSpPr>
                <a:spLocks noChangeArrowheads="1"/>
              </p:cNvSpPr>
              <p:nvPr/>
            </p:nvSpPr>
            <p:spPr bwMode="auto">
              <a:xfrm>
                <a:off x="24926405" y="3499422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24" name="Oval 1023">
                <a:extLst>
                  <a:ext uri="{FF2B5EF4-FFF2-40B4-BE49-F238E27FC236}">
                    <a16:creationId xmlns:a16="http://schemas.microsoft.com/office/drawing/2014/main" xmlns="" id="{0719FD47-EE9F-41C9-AB25-9DE9775DF713}"/>
                  </a:ext>
                </a:extLst>
              </p:cNvPr>
              <p:cNvSpPr>
                <a:spLocks noChangeArrowheads="1"/>
              </p:cNvSpPr>
              <p:nvPr/>
            </p:nvSpPr>
            <p:spPr bwMode="auto">
              <a:xfrm>
                <a:off x="24926405" y="3499422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25" name="Oval 1024">
                <a:extLst>
                  <a:ext uri="{FF2B5EF4-FFF2-40B4-BE49-F238E27FC236}">
                    <a16:creationId xmlns:a16="http://schemas.microsoft.com/office/drawing/2014/main" xmlns="" id="{E8C3E956-1DB2-43FF-82A7-73CA5DD38689}"/>
                  </a:ext>
                </a:extLst>
              </p:cNvPr>
              <p:cNvSpPr>
                <a:spLocks noChangeArrowheads="1"/>
              </p:cNvSpPr>
              <p:nvPr/>
            </p:nvSpPr>
            <p:spPr bwMode="auto">
              <a:xfrm>
                <a:off x="24840031" y="3546460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27" name="Oval 1026">
                <a:extLst>
                  <a:ext uri="{FF2B5EF4-FFF2-40B4-BE49-F238E27FC236}">
                    <a16:creationId xmlns:a16="http://schemas.microsoft.com/office/drawing/2014/main" xmlns="" id="{5525B419-EEC7-4BB8-A986-5D7AF1853966}"/>
                  </a:ext>
                </a:extLst>
              </p:cNvPr>
              <p:cNvSpPr>
                <a:spLocks noChangeArrowheads="1"/>
              </p:cNvSpPr>
              <p:nvPr/>
            </p:nvSpPr>
            <p:spPr bwMode="auto">
              <a:xfrm>
                <a:off x="24840031" y="3546460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29" name="Oval 1028">
                <a:extLst>
                  <a:ext uri="{FF2B5EF4-FFF2-40B4-BE49-F238E27FC236}">
                    <a16:creationId xmlns:a16="http://schemas.microsoft.com/office/drawing/2014/main" xmlns="" id="{A216A22E-704D-4DA2-9974-5238D95897C7}"/>
                  </a:ext>
                </a:extLst>
              </p:cNvPr>
              <p:cNvSpPr>
                <a:spLocks noChangeArrowheads="1"/>
              </p:cNvSpPr>
              <p:nvPr/>
            </p:nvSpPr>
            <p:spPr bwMode="auto">
              <a:xfrm>
                <a:off x="25358277" y="3398921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0" name="Oval 1029">
                <a:extLst>
                  <a:ext uri="{FF2B5EF4-FFF2-40B4-BE49-F238E27FC236}">
                    <a16:creationId xmlns:a16="http://schemas.microsoft.com/office/drawing/2014/main" xmlns="" id="{5544233F-95D9-4DC2-BEC9-8B80673E0373}"/>
                  </a:ext>
                </a:extLst>
              </p:cNvPr>
              <p:cNvSpPr>
                <a:spLocks noChangeArrowheads="1"/>
              </p:cNvSpPr>
              <p:nvPr/>
            </p:nvSpPr>
            <p:spPr bwMode="auto">
              <a:xfrm>
                <a:off x="25358277" y="3398921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B6380C5F-27DA-4998-B2A4-49DDB6FE6EE1}"/>
                  </a:ext>
                </a:extLst>
              </p:cNvPr>
              <p:cNvSpPr>
                <a:spLocks noChangeArrowheads="1"/>
              </p:cNvSpPr>
              <p:nvPr/>
            </p:nvSpPr>
            <p:spPr bwMode="auto">
              <a:xfrm>
                <a:off x="25957139" y="33098928"/>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2" name="Oval 1031">
                <a:extLst>
                  <a:ext uri="{FF2B5EF4-FFF2-40B4-BE49-F238E27FC236}">
                    <a16:creationId xmlns:a16="http://schemas.microsoft.com/office/drawing/2014/main" xmlns="" id="{EC68F064-4188-468D-95F6-2A1274AA7DDF}"/>
                  </a:ext>
                </a:extLst>
              </p:cNvPr>
              <p:cNvSpPr>
                <a:spLocks noChangeArrowheads="1"/>
              </p:cNvSpPr>
              <p:nvPr/>
            </p:nvSpPr>
            <p:spPr bwMode="auto">
              <a:xfrm>
                <a:off x="25957139" y="33098928"/>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E317A047-CE24-412B-BC42-04C785A7058E}"/>
                  </a:ext>
                </a:extLst>
              </p:cNvPr>
              <p:cNvSpPr>
                <a:spLocks noChangeArrowheads="1"/>
              </p:cNvSpPr>
              <p:nvPr/>
            </p:nvSpPr>
            <p:spPr bwMode="auto">
              <a:xfrm>
                <a:off x="27580975" y="3363126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4" name="Oval 1033">
                <a:extLst>
                  <a:ext uri="{FF2B5EF4-FFF2-40B4-BE49-F238E27FC236}">
                    <a16:creationId xmlns:a16="http://schemas.microsoft.com/office/drawing/2014/main" xmlns="" id="{012D4B73-C7F8-47BF-BAB9-7C75BA654C01}"/>
                  </a:ext>
                </a:extLst>
              </p:cNvPr>
              <p:cNvSpPr>
                <a:spLocks noChangeArrowheads="1"/>
              </p:cNvSpPr>
              <p:nvPr/>
            </p:nvSpPr>
            <p:spPr bwMode="auto">
              <a:xfrm>
                <a:off x="27580975" y="3363126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5" name="Oval 1034">
                <a:extLst>
                  <a:ext uri="{FF2B5EF4-FFF2-40B4-BE49-F238E27FC236}">
                    <a16:creationId xmlns:a16="http://schemas.microsoft.com/office/drawing/2014/main" xmlns="" id="{B8FA6E8D-9F61-4A2C-A7D5-3C3757F1D533}"/>
                  </a:ext>
                </a:extLst>
              </p:cNvPr>
              <p:cNvSpPr>
                <a:spLocks noChangeArrowheads="1"/>
              </p:cNvSpPr>
              <p:nvPr/>
            </p:nvSpPr>
            <p:spPr bwMode="auto">
              <a:xfrm>
                <a:off x="28776779" y="3566193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6" name="Oval 1035">
                <a:extLst>
                  <a:ext uri="{FF2B5EF4-FFF2-40B4-BE49-F238E27FC236}">
                    <a16:creationId xmlns:a16="http://schemas.microsoft.com/office/drawing/2014/main" xmlns="" id="{C12CA390-801B-428F-98D7-6C6105EA0E74}"/>
                  </a:ext>
                </a:extLst>
              </p:cNvPr>
              <p:cNvSpPr>
                <a:spLocks noChangeArrowheads="1"/>
              </p:cNvSpPr>
              <p:nvPr/>
            </p:nvSpPr>
            <p:spPr bwMode="auto">
              <a:xfrm>
                <a:off x="28776779" y="3566193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7" name="Oval 1036">
                <a:extLst>
                  <a:ext uri="{FF2B5EF4-FFF2-40B4-BE49-F238E27FC236}">
                    <a16:creationId xmlns:a16="http://schemas.microsoft.com/office/drawing/2014/main" xmlns="" id="{0FCD4451-DD46-4C27-AB59-8C7E41EFC41C}"/>
                  </a:ext>
                </a:extLst>
              </p:cNvPr>
              <p:cNvSpPr>
                <a:spLocks noChangeArrowheads="1"/>
              </p:cNvSpPr>
              <p:nvPr/>
            </p:nvSpPr>
            <p:spPr bwMode="auto">
              <a:xfrm>
                <a:off x="24761334" y="3363126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8" name="Oval 1037">
                <a:extLst>
                  <a:ext uri="{FF2B5EF4-FFF2-40B4-BE49-F238E27FC236}">
                    <a16:creationId xmlns:a16="http://schemas.microsoft.com/office/drawing/2014/main" xmlns="" id="{C7702D27-D2C9-4600-A84B-C56350CD0CA6}"/>
                  </a:ext>
                </a:extLst>
              </p:cNvPr>
              <p:cNvSpPr>
                <a:spLocks noChangeArrowheads="1"/>
              </p:cNvSpPr>
              <p:nvPr/>
            </p:nvSpPr>
            <p:spPr bwMode="auto">
              <a:xfrm>
                <a:off x="24761334" y="3363126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39" name="Oval 1038">
                <a:extLst>
                  <a:ext uri="{FF2B5EF4-FFF2-40B4-BE49-F238E27FC236}">
                    <a16:creationId xmlns:a16="http://schemas.microsoft.com/office/drawing/2014/main" xmlns="" id="{AD787345-5409-4E79-A707-AD3B6E21465D}"/>
                  </a:ext>
                </a:extLst>
              </p:cNvPr>
              <p:cNvSpPr>
                <a:spLocks noChangeArrowheads="1"/>
              </p:cNvSpPr>
              <p:nvPr/>
            </p:nvSpPr>
            <p:spPr bwMode="auto">
              <a:xfrm>
                <a:off x="27753724" y="3334444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0" name="Oval 1039">
                <a:extLst>
                  <a:ext uri="{FF2B5EF4-FFF2-40B4-BE49-F238E27FC236}">
                    <a16:creationId xmlns:a16="http://schemas.microsoft.com/office/drawing/2014/main" xmlns="" id="{447EE191-20B2-411C-BE0D-8F23C4636491}"/>
                  </a:ext>
                </a:extLst>
              </p:cNvPr>
              <p:cNvSpPr>
                <a:spLocks noChangeArrowheads="1"/>
              </p:cNvSpPr>
              <p:nvPr/>
            </p:nvSpPr>
            <p:spPr bwMode="auto">
              <a:xfrm>
                <a:off x="27753724" y="3334444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1" name="Oval 1040">
                <a:extLst>
                  <a:ext uri="{FF2B5EF4-FFF2-40B4-BE49-F238E27FC236}">
                    <a16:creationId xmlns:a16="http://schemas.microsoft.com/office/drawing/2014/main" xmlns="" id="{1A45F925-D32E-44B4-89A6-35CB06E69C3C}"/>
                  </a:ext>
                </a:extLst>
              </p:cNvPr>
              <p:cNvSpPr>
                <a:spLocks noChangeArrowheads="1"/>
              </p:cNvSpPr>
              <p:nvPr/>
            </p:nvSpPr>
            <p:spPr bwMode="auto">
              <a:xfrm>
                <a:off x="24840031" y="3537741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2" name="Oval 1041">
                <a:extLst>
                  <a:ext uri="{FF2B5EF4-FFF2-40B4-BE49-F238E27FC236}">
                    <a16:creationId xmlns:a16="http://schemas.microsoft.com/office/drawing/2014/main" xmlns="" id="{7D3ECE16-C023-4DD9-998C-C223803EE7C5}"/>
                  </a:ext>
                </a:extLst>
              </p:cNvPr>
              <p:cNvSpPr>
                <a:spLocks noChangeArrowheads="1"/>
              </p:cNvSpPr>
              <p:nvPr/>
            </p:nvSpPr>
            <p:spPr bwMode="auto">
              <a:xfrm>
                <a:off x="24840031" y="3537741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3" name="Oval 1042">
                <a:extLst>
                  <a:ext uri="{FF2B5EF4-FFF2-40B4-BE49-F238E27FC236}">
                    <a16:creationId xmlns:a16="http://schemas.microsoft.com/office/drawing/2014/main" xmlns="" id="{244776CF-69A8-4DED-B386-F3CC416C610B}"/>
                  </a:ext>
                </a:extLst>
              </p:cNvPr>
              <p:cNvSpPr>
                <a:spLocks noChangeArrowheads="1"/>
              </p:cNvSpPr>
              <p:nvPr/>
            </p:nvSpPr>
            <p:spPr bwMode="auto">
              <a:xfrm>
                <a:off x="27665430" y="3484966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4" name="Oval 1043">
                <a:extLst>
                  <a:ext uri="{FF2B5EF4-FFF2-40B4-BE49-F238E27FC236}">
                    <a16:creationId xmlns:a16="http://schemas.microsoft.com/office/drawing/2014/main" xmlns="" id="{50B36B34-384F-43D7-9F31-388A8181A99E}"/>
                  </a:ext>
                </a:extLst>
              </p:cNvPr>
              <p:cNvSpPr>
                <a:spLocks noChangeArrowheads="1"/>
              </p:cNvSpPr>
              <p:nvPr/>
            </p:nvSpPr>
            <p:spPr bwMode="auto">
              <a:xfrm>
                <a:off x="27665430" y="3484966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5" name="Oval 1044">
                <a:extLst>
                  <a:ext uri="{FF2B5EF4-FFF2-40B4-BE49-F238E27FC236}">
                    <a16:creationId xmlns:a16="http://schemas.microsoft.com/office/drawing/2014/main" xmlns="" id="{E7F7F27C-E1B3-4E94-9BC6-99251F19E202}"/>
                  </a:ext>
                </a:extLst>
              </p:cNvPr>
              <p:cNvSpPr>
                <a:spLocks noChangeArrowheads="1"/>
              </p:cNvSpPr>
              <p:nvPr/>
            </p:nvSpPr>
            <p:spPr bwMode="auto">
              <a:xfrm>
                <a:off x="26895739" y="3237385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6" name="Oval 1045">
                <a:extLst>
                  <a:ext uri="{FF2B5EF4-FFF2-40B4-BE49-F238E27FC236}">
                    <a16:creationId xmlns:a16="http://schemas.microsoft.com/office/drawing/2014/main" xmlns="" id="{AA68D9A8-D8BE-421B-9DA1-9DFCA67BE413}"/>
                  </a:ext>
                </a:extLst>
              </p:cNvPr>
              <p:cNvSpPr>
                <a:spLocks noChangeArrowheads="1"/>
              </p:cNvSpPr>
              <p:nvPr/>
            </p:nvSpPr>
            <p:spPr bwMode="auto">
              <a:xfrm>
                <a:off x="26895739" y="3237385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7" name="Oval 1046">
                <a:extLst>
                  <a:ext uri="{FF2B5EF4-FFF2-40B4-BE49-F238E27FC236}">
                    <a16:creationId xmlns:a16="http://schemas.microsoft.com/office/drawing/2014/main" xmlns="" id="{C3542DBC-F507-4375-8486-5852A2B532D6}"/>
                  </a:ext>
                </a:extLst>
              </p:cNvPr>
              <p:cNvSpPr>
                <a:spLocks noChangeArrowheads="1"/>
              </p:cNvSpPr>
              <p:nvPr/>
            </p:nvSpPr>
            <p:spPr bwMode="auto">
              <a:xfrm>
                <a:off x="24761334" y="3468445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8" name="Oval 1047">
                <a:extLst>
                  <a:ext uri="{FF2B5EF4-FFF2-40B4-BE49-F238E27FC236}">
                    <a16:creationId xmlns:a16="http://schemas.microsoft.com/office/drawing/2014/main" xmlns="" id="{51274DB4-BB91-4CA7-8ED6-F6230615C077}"/>
                  </a:ext>
                </a:extLst>
              </p:cNvPr>
              <p:cNvSpPr>
                <a:spLocks noChangeArrowheads="1"/>
              </p:cNvSpPr>
              <p:nvPr/>
            </p:nvSpPr>
            <p:spPr bwMode="auto">
              <a:xfrm>
                <a:off x="24761334" y="3468445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49" name="Oval 1048">
                <a:extLst>
                  <a:ext uri="{FF2B5EF4-FFF2-40B4-BE49-F238E27FC236}">
                    <a16:creationId xmlns:a16="http://schemas.microsoft.com/office/drawing/2014/main" xmlns="" id="{9281177C-0442-4EBE-A805-A46F90B7B0B5}"/>
                  </a:ext>
                </a:extLst>
              </p:cNvPr>
              <p:cNvSpPr>
                <a:spLocks noChangeArrowheads="1"/>
              </p:cNvSpPr>
              <p:nvPr/>
            </p:nvSpPr>
            <p:spPr bwMode="auto">
              <a:xfrm>
                <a:off x="25358277" y="3395020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0" name="Oval 1049">
                <a:extLst>
                  <a:ext uri="{FF2B5EF4-FFF2-40B4-BE49-F238E27FC236}">
                    <a16:creationId xmlns:a16="http://schemas.microsoft.com/office/drawing/2014/main" xmlns="" id="{B8546581-1DB0-4200-B9E8-5F097081C37B}"/>
                  </a:ext>
                </a:extLst>
              </p:cNvPr>
              <p:cNvSpPr>
                <a:spLocks noChangeArrowheads="1"/>
              </p:cNvSpPr>
              <p:nvPr/>
            </p:nvSpPr>
            <p:spPr bwMode="auto">
              <a:xfrm>
                <a:off x="25358277" y="3395020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1" name="Oval 1050">
                <a:extLst>
                  <a:ext uri="{FF2B5EF4-FFF2-40B4-BE49-F238E27FC236}">
                    <a16:creationId xmlns:a16="http://schemas.microsoft.com/office/drawing/2014/main" xmlns="" id="{D3C1E986-8E28-476A-9892-2937FF2409E0}"/>
                  </a:ext>
                </a:extLst>
              </p:cNvPr>
              <p:cNvSpPr>
                <a:spLocks noChangeArrowheads="1"/>
              </p:cNvSpPr>
              <p:nvPr/>
            </p:nvSpPr>
            <p:spPr bwMode="auto">
              <a:xfrm>
                <a:off x="24761334" y="3483360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2" name="Oval 1051">
                <a:extLst>
                  <a:ext uri="{FF2B5EF4-FFF2-40B4-BE49-F238E27FC236}">
                    <a16:creationId xmlns:a16="http://schemas.microsoft.com/office/drawing/2014/main" xmlns="" id="{92CAF1F5-95E2-40D8-8300-B11846955A7A}"/>
                  </a:ext>
                </a:extLst>
              </p:cNvPr>
              <p:cNvSpPr>
                <a:spLocks noChangeArrowheads="1"/>
              </p:cNvSpPr>
              <p:nvPr/>
            </p:nvSpPr>
            <p:spPr bwMode="auto">
              <a:xfrm>
                <a:off x="24761334" y="3483360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3" name="Oval 1052">
                <a:extLst>
                  <a:ext uri="{FF2B5EF4-FFF2-40B4-BE49-F238E27FC236}">
                    <a16:creationId xmlns:a16="http://schemas.microsoft.com/office/drawing/2014/main" xmlns="" id="{CAD2FDFF-24F4-46B1-A6DA-EFCCD6AA40C1}"/>
                  </a:ext>
                </a:extLst>
              </p:cNvPr>
              <p:cNvSpPr>
                <a:spLocks noChangeArrowheads="1"/>
              </p:cNvSpPr>
              <p:nvPr/>
            </p:nvSpPr>
            <p:spPr bwMode="auto">
              <a:xfrm>
                <a:off x="28264292" y="3453990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4" name="Oval 1053">
                <a:extLst>
                  <a:ext uri="{FF2B5EF4-FFF2-40B4-BE49-F238E27FC236}">
                    <a16:creationId xmlns:a16="http://schemas.microsoft.com/office/drawing/2014/main" xmlns="" id="{3FA0365D-0EE2-41F2-996D-63EFADC1B309}"/>
                  </a:ext>
                </a:extLst>
              </p:cNvPr>
              <p:cNvSpPr>
                <a:spLocks noChangeArrowheads="1"/>
              </p:cNvSpPr>
              <p:nvPr/>
            </p:nvSpPr>
            <p:spPr bwMode="auto">
              <a:xfrm>
                <a:off x="28264292" y="3453990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5" name="Oval 1054">
                <a:extLst>
                  <a:ext uri="{FF2B5EF4-FFF2-40B4-BE49-F238E27FC236}">
                    <a16:creationId xmlns:a16="http://schemas.microsoft.com/office/drawing/2014/main" xmlns="" id="{635FD4C2-D298-41E0-891D-D406702BF64D}"/>
                  </a:ext>
                </a:extLst>
              </p:cNvPr>
              <p:cNvSpPr>
                <a:spLocks noChangeArrowheads="1"/>
              </p:cNvSpPr>
              <p:nvPr/>
            </p:nvSpPr>
            <p:spPr bwMode="auto">
              <a:xfrm>
                <a:off x="26895739" y="3499422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6" name="Oval 1055">
                <a:extLst>
                  <a:ext uri="{FF2B5EF4-FFF2-40B4-BE49-F238E27FC236}">
                    <a16:creationId xmlns:a16="http://schemas.microsoft.com/office/drawing/2014/main" xmlns="" id="{65750AEE-E7C1-4A55-9E0B-1D9E94DE096C}"/>
                  </a:ext>
                </a:extLst>
              </p:cNvPr>
              <p:cNvSpPr>
                <a:spLocks noChangeArrowheads="1"/>
              </p:cNvSpPr>
              <p:nvPr/>
            </p:nvSpPr>
            <p:spPr bwMode="auto">
              <a:xfrm>
                <a:off x="26895739" y="3499422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7" name="Oval 1056">
                <a:extLst>
                  <a:ext uri="{FF2B5EF4-FFF2-40B4-BE49-F238E27FC236}">
                    <a16:creationId xmlns:a16="http://schemas.microsoft.com/office/drawing/2014/main" xmlns="" id="{075DDE9D-5B63-4A95-B874-9E0148BC7124}"/>
                  </a:ext>
                </a:extLst>
              </p:cNvPr>
              <p:cNvSpPr>
                <a:spLocks noChangeArrowheads="1"/>
              </p:cNvSpPr>
              <p:nvPr/>
            </p:nvSpPr>
            <p:spPr bwMode="auto">
              <a:xfrm>
                <a:off x="29208651" y="3375975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8" name="Oval 1057">
                <a:extLst>
                  <a:ext uri="{FF2B5EF4-FFF2-40B4-BE49-F238E27FC236}">
                    <a16:creationId xmlns:a16="http://schemas.microsoft.com/office/drawing/2014/main" xmlns="" id="{899DA123-C11C-4CE7-A591-81BB7290557F}"/>
                  </a:ext>
                </a:extLst>
              </p:cNvPr>
              <p:cNvSpPr>
                <a:spLocks noChangeArrowheads="1"/>
              </p:cNvSpPr>
              <p:nvPr/>
            </p:nvSpPr>
            <p:spPr bwMode="auto">
              <a:xfrm>
                <a:off x="29208651" y="3375975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59" name="Oval 1058">
                <a:extLst>
                  <a:ext uri="{FF2B5EF4-FFF2-40B4-BE49-F238E27FC236}">
                    <a16:creationId xmlns:a16="http://schemas.microsoft.com/office/drawing/2014/main" xmlns="" id="{D64C91CE-3C3C-4163-80AE-42A8D9CC9CEF}"/>
                  </a:ext>
                </a:extLst>
              </p:cNvPr>
              <p:cNvSpPr>
                <a:spLocks noChangeArrowheads="1"/>
              </p:cNvSpPr>
              <p:nvPr/>
            </p:nvSpPr>
            <p:spPr bwMode="auto">
              <a:xfrm>
                <a:off x="25957139" y="3535217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0" name="Oval 1059">
                <a:extLst>
                  <a:ext uri="{FF2B5EF4-FFF2-40B4-BE49-F238E27FC236}">
                    <a16:creationId xmlns:a16="http://schemas.microsoft.com/office/drawing/2014/main" xmlns="" id="{8A3A9B2F-9212-458A-8536-B34DF311E663}"/>
                  </a:ext>
                </a:extLst>
              </p:cNvPr>
              <p:cNvSpPr>
                <a:spLocks noChangeArrowheads="1"/>
              </p:cNvSpPr>
              <p:nvPr/>
            </p:nvSpPr>
            <p:spPr bwMode="auto">
              <a:xfrm>
                <a:off x="25957139" y="3535217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1" name="Oval 1060">
                <a:extLst>
                  <a:ext uri="{FF2B5EF4-FFF2-40B4-BE49-F238E27FC236}">
                    <a16:creationId xmlns:a16="http://schemas.microsoft.com/office/drawing/2014/main" xmlns="" id="{19DBCEA9-7F92-4F60-85D0-FF5D63166396}"/>
                  </a:ext>
                </a:extLst>
              </p:cNvPr>
              <p:cNvSpPr>
                <a:spLocks noChangeArrowheads="1"/>
              </p:cNvSpPr>
              <p:nvPr/>
            </p:nvSpPr>
            <p:spPr bwMode="auto">
              <a:xfrm>
                <a:off x="28352585" y="3453990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2" name="Oval 1061">
                <a:extLst>
                  <a:ext uri="{FF2B5EF4-FFF2-40B4-BE49-F238E27FC236}">
                    <a16:creationId xmlns:a16="http://schemas.microsoft.com/office/drawing/2014/main" xmlns="" id="{7CA107AD-6AFA-427E-B698-D27AB8CD6488}"/>
                  </a:ext>
                </a:extLst>
              </p:cNvPr>
              <p:cNvSpPr>
                <a:spLocks noChangeArrowheads="1"/>
              </p:cNvSpPr>
              <p:nvPr/>
            </p:nvSpPr>
            <p:spPr bwMode="auto">
              <a:xfrm>
                <a:off x="28352585" y="3453990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3" name="Oval 1062">
                <a:extLst>
                  <a:ext uri="{FF2B5EF4-FFF2-40B4-BE49-F238E27FC236}">
                    <a16:creationId xmlns:a16="http://schemas.microsoft.com/office/drawing/2014/main" xmlns="" id="{0BF6354C-2094-45FE-A306-F9D610085CBA}"/>
                  </a:ext>
                </a:extLst>
              </p:cNvPr>
              <p:cNvSpPr>
                <a:spLocks noChangeArrowheads="1"/>
              </p:cNvSpPr>
              <p:nvPr/>
            </p:nvSpPr>
            <p:spPr bwMode="auto">
              <a:xfrm>
                <a:off x="27492681" y="3496209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4" name="Oval 1063">
                <a:extLst>
                  <a:ext uri="{FF2B5EF4-FFF2-40B4-BE49-F238E27FC236}">
                    <a16:creationId xmlns:a16="http://schemas.microsoft.com/office/drawing/2014/main" xmlns="" id="{8496BB99-C5DC-4067-A435-699D14BC3D7E}"/>
                  </a:ext>
                </a:extLst>
              </p:cNvPr>
              <p:cNvSpPr>
                <a:spLocks noChangeArrowheads="1"/>
              </p:cNvSpPr>
              <p:nvPr/>
            </p:nvSpPr>
            <p:spPr bwMode="auto">
              <a:xfrm>
                <a:off x="27492681" y="3496209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5" name="Oval 1064">
                <a:extLst>
                  <a:ext uri="{FF2B5EF4-FFF2-40B4-BE49-F238E27FC236}">
                    <a16:creationId xmlns:a16="http://schemas.microsoft.com/office/drawing/2014/main" xmlns="" id="{1EF94B6B-A30F-440E-8E60-E5EDBCB2E8AF}"/>
                  </a:ext>
                </a:extLst>
              </p:cNvPr>
              <p:cNvSpPr>
                <a:spLocks noChangeArrowheads="1"/>
              </p:cNvSpPr>
              <p:nvPr/>
            </p:nvSpPr>
            <p:spPr bwMode="auto">
              <a:xfrm>
                <a:off x="26722990" y="3373451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6" name="Oval 1065">
                <a:extLst>
                  <a:ext uri="{FF2B5EF4-FFF2-40B4-BE49-F238E27FC236}">
                    <a16:creationId xmlns:a16="http://schemas.microsoft.com/office/drawing/2014/main" xmlns="" id="{CA875D94-B356-4191-94BD-2E85C2779A33}"/>
                  </a:ext>
                </a:extLst>
              </p:cNvPr>
              <p:cNvSpPr>
                <a:spLocks noChangeArrowheads="1"/>
              </p:cNvSpPr>
              <p:nvPr/>
            </p:nvSpPr>
            <p:spPr bwMode="auto">
              <a:xfrm>
                <a:off x="26722990" y="3373451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7" name="Oval 1066">
                <a:extLst>
                  <a:ext uri="{FF2B5EF4-FFF2-40B4-BE49-F238E27FC236}">
                    <a16:creationId xmlns:a16="http://schemas.microsoft.com/office/drawing/2014/main" xmlns="" id="{02847139-FA13-4507-8990-645AB6F6F941}"/>
                  </a:ext>
                </a:extLst>
              </p:cNvPr>
              <p:cNvSpPr>
                <a:spLocks noChangeArrowheads="1"/>
              </p:cNvSpPr>
              <p:nvPr/>
            </p:nvSpPr>
            <p:spPr bwMode="auto">
              <a:xfrm>
                <a:off x="26469625" y="3381482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8" name="Oval 1067">
                <a:extLst>
                  <a:ext uri="{FF2B5EF4-FFF2-40B4-BE49-F238E27FC236}">
                    <a16:creationId xmlns:a16="http://schemas.microsoft.com/office/drawing/2014/main" xmlns="" id="{5648C0F8-C431-4955-905C-37A815BAA0DE}"/>
                  </a:ext>
                </a:extLst>
              </p:cNvPr>
              <p:cNvSpPr>
                <a:spLocks noChangeArrowheads="1"/>
              </p:cNvSpPr>
              <p:nvPr/>
            </p:nvSpPr>
            <p:spPr bwMode="auto">
              <a:xfrm>
                <a:off x="26469625" y="3381482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69" name="Oval 1068">
                <a:extLst>
                  <a:ext uri="{FF2B5EF4-FFF2-40B4-BE49-F238E27FC236}">
                    <a16:creationId xmlns:a16="http://schemas.microsoft.com/office/drawing/2014/main" xmlns="" id="{E4ECA5E0-0B4D-4B63-A1B9-071CE0BEE455}"/>
                  </a:ext>
                </a:extLst>
              </p:cNvPr>
              <p:cNvSpPr>
                <a:spLocks noChangeArrowheads="1"/>
              </p:cNvSpPr>
              <p:nvPr/>
            </p:nvSpPr>
            <p:spPr bwMode="auto">
              <a:xfrm>
                <a:off x="27840099" y="3447565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70" name="Oval 1069">
                <a:extLst>
                  <a:ext uri="{FF2B5EF4-FFF2-40B4-BE49-F238E27FC236}">
                    <a16:creationId xmlns:a16="http://schemas.microsoft.com/office/drawing/2014/main" xmlns="" id="{55BAEB07-4E60-4F05-B412-EF6F85C02BDB}"/>
                  </a:ext>
                </a:extLst>
              </p:cNvPr>
              <p:cNvSpPr>
                <a:spLocks noChangeArrowheads="1"/>
              </p:cNvSpPr>
              <p:nvPr/>
            </p:nvSpPr>
            <p:spPr bwMode="auto">
              <a:xfrm>
                <a:off x="27840099" y="3447565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71" name="Oval 1070">
                <a:extLst>
                  <a:ext uri="{FF2B5EF4-FFF2-40B4-BE49-F238E27FC236}">
                    <a16:creationId xmlns:a16="http://schemas.microsoft.com/office/drawing/2014/main" xmlns="" id="{B3DF2396-EF0B-4E55-AA3E-19EB9BD162F0}"/>
                  </a:ext>
                </a:extLst>
              </p:cNvPr>
              <p:cNvSpPr>
                <a:spLocks noChangeArrowheads="1"/>
              </p:cNvSpPr>
              <p:nvPr/>
            </p:nvSpPr>
            <p:spPr bwMode="auto">
              <a:xfrm>
                <a:off x="28177918" y="3430815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72" name="Oval 1071">
                <a:extLst>
                  <a:ext uri="{FF2B5EF4-FFF2-40B4-BE49-F238E27FC236}">
                    <a16:creationId xmlns:a16="http://schemas.microsoft.com/office/drawing/2014/main" xmlns="" id="{16AE062B-FEAA-4409-91D1-379F2ACACB00}"/>
                  </a:ext>
                </a:extLst>
              </p:cNvPr>
              <p:cNvSpPr>
                <a:spLocks noChangeArrowheads="1"/>
              </p:cNvSpPr>
              <p:nvPr/>
            </p:nvSpPr>
            <p:spPr bwMode="auto">
              <a:xfrm>
                <a:off x="28177918" y="3430815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73" name="Oval 1072">
                <a:extLst>
                  <a:ext uri="{FF2B5EF4-FFF2-40B4-BE49-F238E27FC236}">
                    <a16:creationId xmlns:a16="http://schemas.microsoft.com/office/drawing/2014/main" xmlns="" id="{9110C681-30E9-417F-BCCE-BF3AE173157E}"/>
                  </a:ext>
                </a:extLst>
              </p:cNvPr>
              <p:cNvSpPr>
                <a:spLocks noChangeArrowheads="1"/>
              </p:cNvSpPr>
              <p:nvPr/>
            </p:nvSpPr>
            <p:spPr bwMode="auto">
              <a:xfrm>
                <a:off x="27665430" y="3397314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74" name="Oval 1073">
                <a:extLst>
                  <a:ext uri="{FF2B5EF4-FFF2-40B4-BE49-F238E27FC236}">
                    <a16:creationId xmlns:a16="http://schemas.microsoft.com/office/drawing/2014/main" xmlns="" id="{5BEA6D1F-2DE4-488F-808E-5D2080AAECCE}"/>
                  </a:ext>
                </a:extLst>
              </p:cNvPr>
              <p:cNvSpPr>
                <a:spLocks noChangeArrowheads="1"/>
              </p:cNvSpPr>
              <p:nvPr/>
            </p:nvSpPr>
            <p:spPr bwMode="auto">
              <a:xfrm>
                <a:off x="27665430" y="3397314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grpSp>
        <p:sp>
          <p:nvSpPr>
            <p:cNvPr id="896" name="Freeform 3254">
              <a:extLst>
                <a:ext uri="{FF2B5EF4-FFF2-40B4-BE49-F238E27FC236}">
                  <a16:creationId xmlns:a16="http://schemas.microsoft.com/office/drawing/2014/main" xmlns="" id="{A6388DFA-1AFA-40B3-834B-1A3A696DC9CF}"/>
                </a:ext>
              </a:extLst>
            </p:cNvPr>
            <p:cNvSpPr>
              <a:spLocks/>
            </p:cNvSpPr>
            <p:nvPr/>
          </p:nvSpPr>
          <p:spPr bwMode="auto">
            <a:xfrm>
              <a:off x="24507709" y="34209488"/>
              <a:ext cx="5134472" cy="215687"/>
            </a:xfrm>
            <a:custGeom>
              <a:avLst/>
              <a:gdLst>
                <a:gd name="T0" fmla="*/ 41 w 2675"/>
                <a:gd name="T1" fmla="*/ 92 h 94"/>
                <a:gd name="T2" fmla="*/ 94 w 2675"/>
                <a:gd name="T3" fmla="*/ 90 h 94"/>
                <a:gd name="T4" fmla="*/ 148 w 2675"/>
                <a:gd name="T5" fmla="*/ 88 h 94"/>
                <a:gd name="T6" fmla="*/ 202 w 2675"/>
                <a:gd name="T7" fmla="*/ 87 h 94"/>
                <a:gd name="T8" fmla="*/ 256 w 2675"/>
                <a:gd name="T9" fmla="*/ 85 h 94"/>
                <a:gd name="T10" fmla="*/ 309 w 2675"/>
                <a:gd name="T11" fmla="*/ 83 h 94"/>
                <a:gd name="T12" fmla="*/ 363 w 2675"/>
                <a:gd name="T13" fmla="*/ 81 h 94"/>
                <a:gd name="T14" fmla="*/ 417 w 2675"/>
                <a:gd name="T15" fmla="*/ 79 h 94"/>
                <a:gd name="T16" fmla="*/ 471 w 2675"/>
                <a:gd name="T17" fmla="*/ 77 h 94"/>
                <a:gd name="T18" fmla="*/ 525 w 2675"/>
                <a:gd name="T19" fmla="*/ 75 h 94"/>
                <a:gd name="T20" fmla="*/ 578 w 2675"/>
                <a:gd name="T21" fmla="*/ 73 h 94"/>
                <a:gd name="T22" fmla="*/ 632 w 2675"/>
                <a:gd name="T23" fmla="*/ 72 h 94"/>
                <a:gd name="T24" fmla="*/ 686 w 2675"/>
                <a:gd name="T25" fmla="*/ 70 h 94"/>
                <a:gd name="T26" fmla="*/ 740 w 2675"/>
                <a:gd name="T27" fmla="*/ 68 h 94"/>
                <a:gd name="T28" fmla="*/ 793 w 2675"/>
                <a:gd name="T29" fmla="*/ 66 h 94"/>
                <a:gd name="T30" fmla="*/ 847 w 2675"/>
                <a:gd name="T31" fmla="*/ 64 h 94"/>
                <a:gd name="T32" fmla="*/ 901 w 2675"/>
                <a:gd name="T33" fmla="*/ 62 h 94"/>
                <a:gd name="T34" fmla="*/ 955 w 2675"/>
                <a:gd name="T35" fmla="*/ 60 h 94"/>
                <a:gd name="T36" fmla="*/ 1008 w 2675"/>
                <a:gd name="T37" fmla="*/ 58 h 94"/>
                <a:gd name="T38" fmla="*/ 1062 w 2675"/>
                <a:gd name="T39" fmla="*/ 56 h 94"/>
                <a:gd name="T40" fmla="*/ 1116 w 2675"/>
                <a:gd name="T41" fmla="*/ 55 h 94"/>
                <a:gd name="T42" fmla="*/ 1169 w 2675"/>
                <a:gd name="T43" fmla="*/ 53 h 94"/>
                <a:gd name="T44" fmla="*/ 1223 w 2675"/>
                <a:gd name="T45" fmla="*/ 51 h 94"/>
                <a:gd name="T46" fmla="*/ 1277 w 2675"/>
                <a:gd name="T47" fmla="*/ 49 h 94"/>
                <a:gd name="T48" fmla="*/ 1331 w 2675"/>
                <a:gd name="T49" fmla="*/ 47 h 94"/>
                <a:gd name="T50" fmla="*/ 1384 w 2675"/>
                <a:gd name="T51" fmla="*/ 45 h 94"/>
                <a:gd name="T52" fmla="*/ 1438 w 2675"/>
                <a:gd name="T53" fmla="*/ 43 h 94"/>
                <a:gd name="T54" fmla="*/ 1492 w 2675"/>
                <a:gd name="T55" fmla="*/ 41 h 94"/>
                <a:gd name="T56" fmla="*/ 1546 w 2675"/>
                <a:gd name="T57" fmla="*/ 39 h 94"/>
                <a:gd name="T58" fmla="*/ 1600 w 2675"/>
                <a:gd name="T59" fmla="*/ 38 h 94"/>
                <a:gd name="T60" fmla="*/ 1653 w 2675"/>
                <a:gd name="T61" fmla="*/ 36 h 94"/>
                <a:gd name="T62" fmla="*/ 1707 w 2675"/>
                <a:gd name="T63" fmla="*/ 34 h 94"/>
                <a:gd name="T64" fmla="*/ 1761 w 2675"/>
                <a:gd name="T65" fmla="*/ 32 h 94"/>
                <a:gd name="T66" fmla="*/ 1815 w 2675"/>
                <a:gd name="T67" fmla="*/ 30 h 94"/>
                <a:gd name="T68" fmla="*/ 1868 w 2675"/>
                <a:gd name="T69" fmla="*/ 28 h 94"/>
                <a:gd name="T70" fmla="*/ 1922 w 2675"/>
                <a:gd name="T71" fmla="*/ 26 h 94"/>
                <a:gd name="T72" fmla="*/ 1976 w 2675"/>
                <a:gd name="T73" fmla="*/ 24 h 94"/>
                <a:gd name="T74" fmla="*/ 2030 w 2675"/>
                <a:gd name="T75" fmla="*/ 22 h 94"/>
                <a:gd name="T76" fmla="*/ 2084 w 2675"/>
                <a:gd name="T77" fmla="*/ 21 h 94"/>
                <a:gd name="T78" fmla="*/ 2137 w 2675"/>
                <a:gd name="T79" fmla="*/ 19 h 94"/>
                <a:gd name="T80" fmla="*/ 2191 w 2675"/>
                <a:gd name="T81" fmla="*/ 17 h 94"/>
                <a:gd name="T82" fmla="*/ 2245 w 2675"/>
                <a:gd name="T83" fmla="*/ 15 h 94"/>
                <a:gd name="T84" fmla="*/ 2298 w 2675"/>
                <a:gd name="T85" fmla="*/ 13 h 94"/>
                <a:gd name="T86" fmla="*/ 2352 w 2675"/>
                <a:gd name="T87" fmla="*/ 11 h 94"/>
                <a:gd name="T88" fmla="*/ 2406 w 2675"/>
                <a:gd name="T89" fmla="*/ 9 h 94"/>
                <a:gd name="T90" fmla="*/ 2460 w 2675"/>
                <a:gd name="T91" fmla="*/ 7 h 94"/>
                <a:gd name="T92" fmla="*/ 2513 w 2675"/>
                <a:gd name="T93" fmla="*/ 6 h 94"/>
                <a:gd name="T94" fmla="*/ 2567 w 2675"/>
                <a:gd name="T95" fmla="*/ 4 h 94"/>
                <a:gd name="T96" fmla="*/ 2621 w 2675"/>
                <a:gd name="T97" fmla="*/ 2 h 94"/>
                <a:gd name="T98" fmla="*/ 2675 w 2675"/>
                <a:gd name="T9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5" h="94">
                  <a:moveTo>
                    <a:pt x="0" y="94"/>
                  </a:moveTo>
                  <a:lnTo>
                    <a:pt x="14" y="93"/>
                  </a:lnTo>
                  <a:lnTo>
                    <a:pt x="27" y="93"/>
                  </a:lnTo>
                  <a:lnTo>
                    <a:pt x="41" y="92"/>
                  </a:lnTo>
                  <a:lnTo>
                    <a:pt x="54" y="92"/>
                  </a:lnTo>
                  <a:lnTo>
                    <a:pt x="67" y="91"/>
                  </a:lnTo>
                  <a:lnTo>
                    <a:pt x="81" y="91"/>
                  </a:lnTo>
                  <a:lnTo>
                    <a:pt x="94" y="90"/>
                  </a:lnTo>
                  <a:lnTo>
                    <a:pt x="108" y="90"/>
                  </a:lnTo>
                  <a:lnTo>
                    <a:pt x="121" y="89"/>
                  </a:lnTo>
                  <a:lnTo>
                    <a:pt x="135" y="89"/>
                  </a:lnTo>
                  <a:lnTo>
                    <a:pt x="148" y="88"/>
                  </a:lnTo>
                  <a:lnTo>
                    <a:pt x="162" y="88"/>
                  </a:lnTo>
                  <a:lnTo>
                    <a:pt x="175" y="88"/>
                  </a:lnTo>
                  <a:lnTo>
                    <a:pt x="189" y="87"/>
                  </a:lnTo>
                  <a:lnTo>
                    <a:pt x="202" y="87"/>
                  </a:lnTo>
                  <a:lnTo>
                    <a:pt x="215" y="86"/>
                  </a:lnTo>
                  <a:lnTo>
                    <a:pt x="229" y="86"/>
                  </a:lnTo>
                  <a:lnTo>
                    <a:pt x="242" y="85"/>
                  </a:lnTo>
                  <a:lnTo>
                    <a:pt x="256" y="85"/>
                  </a:lnTo>
                  <a:lnTo>
                    <a:pt x="269" y="84"/>
                  </a:lnTo>
                  <a:lnTo>
                    <a:pt x="283" y="84"/>
                  </a:lnTo>
                  <a:lnTo>
                    <a:pt x="296" y="83"/>
                  </a:lnTo>
                  <a:lnTo>
                    <a:pt x="309" y="83"/>
                  </a:lnTo>
                  <a:lnTo>
                    <a:pt x="323" y="82"/>
                  </a:lnTo>
                  <a:lnTo>
                    <a:pt x="336" y="82"/>
                  </a:lnTo>
                  <a:lnTo>
                    <a:pt x="350" y="81"/>
                  </a:lnTo>
                  <a:lnTo>
                    <a:pt x="363" y="81"/>
                  </a:lnTo>
                  <a:lnTo>
                    <a:pt x="377" y="80"/>
                  </a:lnTo>
                  <a:lnTo>
                    <a:pt x="390" y="80"/>
                  </a:lnTo>
                  <a:lnTo>
                    <a:pt x="403" y="80"/>
                  </a:lnTo>
                  <a:lnTo>
                    <a:pt x="417" y="79"/>
                  </a:lnTo>
                  <a:lnTo>
                    <a:pt x="430" y="79"/>
                  </a:lnTo>
                  <a:lnTo>
                    <a:pt x="444" y="78"/>
                  </a:lnTo>
                  <a:lnTo>
                    <a:pt x="457" y="78"/>
                  </a:lnTo>
                  <a:lnTo>
                    <a:pt x="471" y="77"/>
                  </a:lnTo>
                  <a:lnTo>
                    <a:pt x="484" y="77"/>
                  </a:lnTo>
                  <a:lnTo>
                    <a:pt x="498" y="76"/>
                  </a:lnTo>
                  <a:lnTo>
                    <a:pt x="511" y="76"/>
                  </a:lnTo>
                  <a:lnTo>
                    <a:pt x="525" y="75"/>
                  </a:lnTo>
                  <a:lnTo>
                    <a:pt x="538" y="75"/>
                  </a:lnTo>
                  <a:lnTo>
                    <a:pt x="551" y="74"/>
                  </a:lnTo>
                  <a:lnTo>
                    <a:pt x="565" y="74"/>
                  </a:lnTo>
                  <a:lnTo>
                    <a:pt x="578" y="73"/>
                  </a:lnTo>
                  <a:lnTo>
                    <a:pt x="591" y="73"/>
                  </a:lnTo>
                  <a:lnTo>
                    <a:pt x="605" y="72"/>
                  </a:lnTo>
                  <a:lnTo>
                    <a:pt x="618" y="72"/>
                  </a:lnTo>
                  <a:lnTo>
                    <a:pt x="632" y="72"/>
                  </a:lnTo>
                  <a:lnTo>
                    <a:pt x="645" y="71"/>
                  </a:lnTo>
                  <a:lnTo>
                    <a:pt x="659" y="71"/>
                  </a:lnTo>
                  <a:lnTo>
                    <a:pt x="672" y="70"/>
                  </a:lnTo>
                  <a:lnTo>
                    <a:pt x="686" y="70"/>
                  </a:lnTo>
                  <a:lnTo>
                    <a:pt x="699" y="69"/>
                  </a:lnTo>
                  <a:lnTo>
                    <a:pt x="713" y="69"/>
                  </a:lnTo>
                  <a:lnTo>
                    <a:pt x="726" y="68"/>
                  </a:lnTo>
                  <a:lnTo>
                    <a:pt x="740" y="68"/>
                  </a:lnTo>
                  <a:lnTo>
                    <a:pt x="753" y="67"/>
                  </a:lnTo>
                  <a:lnTo>
                    <a:pt x="766" y="67"/>
                  </a:lnTo>
                  <a:lnTo>
                    <a:pt x="780" y="66"/>
                  </a:lnTo>
                  <a:lnTo>
                    <a:pt x="793" y="66"/>
                  </a:lnTo>
                  <a:lnTo>
                    <a:pt x="807" y="65"/>
                  </a:lnTo>
                  <a:lnTo>
                    <a:pt x="820" y="65"/>
                  </a:lnTo>
                  <a:lnTo>
                    <a:pt x="833" y="64"/>
                  </a:lnTo>
                  <a:lnTo>
                    <a:pt x="847" y="64"/>
                  </a:lnTo>
                  <a:lnTo>
                    <a:pt x="860" y="63"/>
                  </a:lnTo>
                  <a:lnTo>
                    <a:pt x="874" y="63"/>
                  </a:lnTo>
                  <a:lnTo>
                    <a:pt x="887" y="63"/>
                  </a:lnTo>
                  <a:lnTo>
                    <a:pt x="901" y="62"/>
                  </a:lnTo>
                  <a:lnTo>
                    <a:pt x="914" y="62"/>
                  </a:lnTo>
                  <a:lnTo>
                    <a:pt x="928" y="61"/>
                  </a:lnTo>
                  <a:lnTo>
                    <a:pt x="941" y="61"/>
                  </a:lnTo>
                  <a:lnTo>
                    <a:pt x="955" y="60"/>
                  </a:lnTo>
                  <a:lnTo>
                    <a:pt x="968" y="60"/>
                  </a:lnTo>
                  <a:lnTo>
                    <a:pt x="981" y="59"/>
                  </a:lnTo>
                  <a:lnTo>
                    <a:pt x="995" y="59"/>
                  </a:lnTo>
                  <a:lnTo>
                    <a:pt x="1008" y="58"/>
                  </a:lnTo>
                  <a:lnTo>
                    <a:pt x="1022" y="58"/>
                  </a:lnTo>
                  <a:lnTo>
                    <a:pt x="1035" y="57"/>
                  </a:lnTo>
                  <a:lnTo>
                    <a:pt x="1049" y="57"/>
                  </a:lnTo>
                  <a:lnTo>
                    <a:pt x="1062" y="56"/>
                  </a:lnTo>
                  <a:lnTo>
                    <a:pt x="1075" y="56"/>
                  </a:lnTo>
                  <a:lnTo>
                    <a:pt x="1089" y="55"/>
                  </a:lnTo>
                  <a:lnTo>
                    <a:pt x="1102" y="55"/>
                  </a:lnTo>
                  <a:lnTo>
                    <a:pt x="1116" y="55"/>
                  </a:lnTo>
                  <a:lnTo>
                    <a:pt x="1129" y="54"/>
                  </a:lnTo>
                  <a:lnTo>
                    <a:pt x="1143" y="54"/>
                  </a:lnTo>
                  <a:lnTo>
                    <a:pt x="1156" y="53"/>
                  </a:lnTo>
                  <a:lnTo>
                    <a:pt x="1169" y="53"/>
                  </a:lnTo>
                  <a:lnTo>
                    <a:pt x="1183" y="52"/>
                  </a:lnTo>
                  <a:lnTo>
                    <a:pt x="1196" y="52"/>
                  </a:lnTo>
                  <a:lnTo>
                    <a:pt x="1210" y="51"/>
                  </a:lnTo>
                  <a:lnTo>
                    <a:pt x="1223" y="51"/>
                  </a:lnTo>
                  <a:lnTo>
                    <a:pt x="1237" y="50"/>
                  </a:lnTo>
                  <a:lnTo>
                    <a:pt x="1250" y="50"/>
                  </a:lnTo>
                  <a:lnTo>
                    <a:pt x="1264" y="49"/>
                  </a:lnTo>
                  <a:lnTo>
                    <a:pt x="1277" y="49"/>
                  </a:lnTo>
                  <a:lnTo>
                    <a:pt x="1291" y="48"/>
                  </a:lnTo>
                  <a:lnTo>
                    <a:pt x="1304" y="48"/>
                  </a:lnTo>
                  <a:lnTo>
                    <a:pt x="1317" y="47"/>
                  </a:lnTo>
                  <a:lnTo>
                    <a:pt x="1331" y="47"/>
                  </a:lnTo>
                  <a:lnTo>
                    <a:pt x="1344" y="47"/>
                  </a:lnTo>
                  <a:lnTo>
                    <a:pt x="1358" y="46"/>
                  </a:lnTo>
                  <a:lnTo>
                    <a:pt x="1371" y="46"/>
                  </a:lnTo>
                  <a:lnTo>
                    <a:pt x="1384" y="45"/>
                  </a:lnTo>
                  <a:lnTo>
                    <a:pt x="1398" y="45"/>
                  </a:lnTo>
                  <a:lnTo>
                    <a:pt x="1411" y="44"/>
                  </a:lnTo>
                  <a:lnTo>
                    <a:pt x="1425" y="44"/>
                  </a:lnTo>
                  <a:lnTo>
                    <a:pt x="1438" y="43"/>
                  </a:lnTo>
                  <a:lnTo>
                    <a:pt x="1452" y="43"/>
                  </a:lnTo>
                  <a:lnTo>
                    <a:pt x="1465" y="42"/>
                  </a:lnTo>
                  <a:lnTo>
                    <a:pt x="1479" y="42"/>
                  </a:lnTo>
                  <a:lnTo>
                    <a:pt x="1492" y="41"/>
                  </a:lnTo>
                  <a:lnTo>
                    <a:pt x="1506" y="41"/>
                  </a:lnTo>
                  <a:lnTo>
                    <a:pt x="1519" y="40"/>
                  </a:lnTo>
                  <a:lnTo>
                    <a:pt x="1532" y="40"/>
                  </a:lnTo>
                  <a:lnTo>
                    <a:pt x="1546" y="39"/>
                  </a:lnTo>
                  <a:lnTo>
                    <a:pt x="1559" y="39"/>
                  </a:lnTo>
                  <a:lnTo>
                    <a:pt x="1573" y="39"/>
                  </a:lnTo>
                  <a:lnTo>
                    <a:pt x="1586" y="38"/>
                  </a:lnTo>
                  <a:lnTo>
                    <a:pt x="1600" y="38"/>
                  </a:lnTo>
                  <a:lnTo>
                    <a:pt x="1613" y="37"/>
                  </a:lnTo>
                  <a:lnTo>
                    <a:pt x="1626" y="37"/>
                  </a:lnTo>
                  <a:lnTo>
                    <a:pt x="1640" y="36"/>
                  </a:lnTo>
                  <a:lnTo>
                    <a:pt x="1653" y="36"/>
                  </a:lnTo>
                  <a:lnTo>
                    <a:pt x="1667" y="35"/>
                  </a:lnTo>
                  <a:lnTo>
                    <a:pt x="1680" y="35"/>
                  </a:lnTo>
                  <a:lnTo>
                    <a:pt x="1694" y="34"/>
                  </a:lnTo>
                  <a:lnTo>
                    <a:pt x="1707" y="34"/>
                  </a:lnTo>
                  <a:lnTo>
                    <a:pt x="1720" y="33"/>
                  </a:lnTo>
                  <a:lnTo>
                    <a:pt x="1734" y="33"/>
                  </a:lnTo>
                  <a:lnTo>
                    <a:pt x="1747" y="32"/>
                  </a:lnTo>
                  <a:lnTo>
                    <a:pt x="1761" y="32"/>
                  </a:lnTo>
                  <a:lnTo>
                    <a:pt x="1774" y="31"/>
                  </a:lnTo>
                  <a:lnTo>
                    <a:pt x="1788" y="31"/>
                  </a:lnTo>
                  <a:lnTo>
                    <a:pt x="1801" y="30"/>
                  </a:lnTo>
                  <a:lnTo>
                    <a:pt x="1815" y="30"/>
                  </a:lnTo>
                  <a:lnTo>
                    <a:pt x="1828" y="30"/>
                  </a:lnTo>
                  <a:lnTo>
                    <a:pt x="1842" y="29"/>
                  </a:lnTo>
                  <a:lnTo>
                    <a:pt x="1855" y="29"/>
                  </a:lnTo>
                  <a:lnTo>
                    <a:pt x="1868" y="28"/>
                  </a:lnTo>
                  <a:lnTo>
                    <a:pt x="1882" y="28"/>
                  </a:lnTo>
                  <a:lnTo>
                    <a:pt x="1895" y="27"/>
                  </a:lnTo>
                  <a:lnTo>
                    <a:pt x="1909" y="27"/>
                  </a:lnTo>
                  <a:lnTo>
                    <a:pt x="1922" y="26"/>
                  </a:lnTo>
                  <a:lnTo>
                    <a:pt x="1935" y="26"/>
                  </a:lnTo>
                  <a:lnTo>
                    <a:pt x="1949" y="25"/>
                  </a:lnTo>
                  <a:lnTo>
                    <a:pt x="1962" y="25"/>
                  </a:lnTo>
                  <a:lnTo>
                    <a:pt x="1976" y="24"/>
                  </a:lnTo>
                  <a:lnTo>
                    <a:pt x="1989" y="24"/>
                  </a:lnTo>
                  <a:lnTo>
                    <a:pt x="2003" y="23"/>
                  </a:lnTo>
                  <a:lnTo>
                    <a:pt x="2016" y="23"/>
                  </a:lnTo>
                  <a:lnTo>
                    <a:pt x="2030" y="22"/>
                  </a:lnTo>
                  <a:lnTo>
                    <a:pt x="2043" y="22"/>
                  </a:lnTo>
                  <a:lnTo>
                    <a:pt x="2057" y="22"/>
                  </a:lnTo>
                  <a:lnTo>
                    <a:pt x="2070" y="21"/>
                  </a:lnTo>
                  <a:lnTo>
                    <a:pt x="2084" y="21"/>
                  </a:lnTo>
                  <a:lnTo>
                    <a:pt x="2097" y="20"/>
                  </a:lnTo>
                  <a:lnTo>
                    <a:pt x="2110" y="20"/>
                  </a:lnTo>
                  <a:lnTo>
                    <a:pt x="2124" y="19"/>
                  </a:lnTo>
                  <a:lnTo>
                    <a:pt x="2137" y="19"/>
                  </a:lnTo>
                  <a:lnTo>
                    <a:pt x="2151" y="18"/>
                  </a:lnTo>
                  <a:lnTo>
                    <a:pt x="2164" y="18"/>
                  </a:lnTo>
                  <a:lnTo>
                    <a:pt x="2177" y="17"/>
                  </a:lnTo>
                  <a:lnTo>
                    <a:pt x="2191" y="17"/>
                  </a:lnTo>
                  <a:lnTo>
                    <a:pt x="2204" y="16"/>
                  </a:lnTo>
                  <a:lnTo>
                    <a:pt x="2218" y="16"/>
                  </a:lnTo>
                  <a:lnTo>
                    <a:pt x="2231" y="15"/>
                  </a:lnTo>
                  <a:lnTo>
                    <a:pt x="2245" y="15"/>
                  </a:lnTo>
                  <a:lnTo>
                    <a:pt x="2258" y="14"/>
                  </a:lnTo>
                  <a:lnTo>
                    <a:pt x="2272" y="14"/>
                  </a:lnTo>
                  <a:lnTo>
                    <a:pt x="2285" y="14"/>
                  </a:lnTo>
                  <a:lnTo>
                    <a:pt x="2298" y="13"/>
                  </a:lnTo>
                  <a:lnTo>
                    <a:pt x="2312" y="13"/>
                  </a:lnTo>
                  <a:lnTo>
                    <a:pt x="2325" y="12"/>
                  </a:lnTo>
                  <a:lnTo>
                    <a:pt x="2339" y="12"/>
                  </a:lnTo>
                  <a:lnTo>
                    <a:pt x="2352" y="11"/>
                  </a:lnTo>
                  <a:lnTo>
                    <a:pt x="2366" y="11"/>
                  </a:lnTo>
                  <a:lnTo>
                    <a:pt x="2379" y="10"/>
                  </a:lnTo>
                  <a:lnTo>
                    <a:pt x="2393" y="10"/>
                  </a:lnTo>
                  <a:lnTo>
                    <a:pt x="2406" y="9"/>
                  </a:lnTo>
                  <a:lnTo>
                    <a:pt x="2419" y="9"/>
                  </a:lnTo>
                  <a:lnTo>
                    <a:pt x="2433" y="8"/>
                  </a:lnTo>
                  <a:lnTo>
                    <a:pt x="2446" y="8"/>
                  </a:lnTo>
                  <a:lnTo>
                    <a:pt x="2460" y="7"/>
                  </a:lnTo>
                  <a:lnTo>
                    <a:pt x="2473" y="7"/>
                  </a:lnTo>
                  <a:lnTo>
                    <a:pt x="2486" y="6"/>
                  </a:lnTo>
                  <a:lnTo>
                    <a:pt x="2500" y="6"/>
                  </a:lnTo>
                  <a:lnTo>
                    <a:pt x="2513" y="6"/>
                  </a:lnTo>
                  <a:lnTo>
                    <a:pt x="2527" y="5"/>
                  </a:lnTo>
                  <a:lnTo>
                    <a:pt x="2540" y="5"/>
                  </a:lnTo>
                  <a:lnTo>
                    <a:pt x="2554" y="4"/>
                  </a:lnTo>
                  <a:lnTo>
                    <a:pt x="2567" y="4"/>
                  </a:lnTo>
                  <a:lnTo>
                    <a:pt x="2581" y="3"/>
                  </a:lnTo>
                  <a:lnTo>
                    <a:pt x="2594" y="3"/>
                  </a:lnTo>
                  <a:lnTo>
                    <a:pt x="2608" y="2"/>
                  </a:lnTo>
                  <a:lnTo>
                    <a:pt x="2621" y="2"/>
                  </a:lnTo>
                  <a:lnTo>
                    <a:pt x="2635" y="1"/>
                  </a:lnTo>
                  <a:lnTo>
                    <a:pt x="2648" y="1"/>
                  </a:lnTo>
                  <a:lnTo>
                    <a:pt x="2661" y="0"/>
                  </a:lnTo>
                  <a:lnTo>
                    <a:pt x="2675" y="0"/>
                  </a:lnTo>
                </a:path>
              </a:pathLst>
            </a:custGeom>
            <a:grpFill/>
            <a:ln w="28575">
              <a:solidFill>
                <a:schemeClr val="tx1"/>
              </a:solidFill>
              <a:prstDash val="sysDot"/>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dirty="0">
                <a:latin typeface="Arial" panose="020B0604020202020204" pitchFamily="34" charset="0"/>
                <a:cs typeface="Arial" panose="020B0604020202020204" pitchFamily="34" charset="0"/>
              </a:endParaRPr>
            </a:p>
          </p:txBody>
        </p:sp>
        <p:sp>
          <p:nvSpPr>
            <p:cNvPr id="897" name="Line 3255">
              <a:extLst>
                <a:ext uri="{FF2B5EF4-FFF2-40B4-BE49-F238E27FC236}">
                  <a16:creationId xmlns:a16="http://schemas.microsoft.com/office/drawing/2014/main" xmlns="" id="{110527B4-14E1-4D3C-A34A-02F13A9C9130}"/>
                </a:ext>
              </a:extLst>
            </p:cNvPr>
            <p:cNvSpPr>
              <a:spLocks noChangeShapeType="1"/>
            </p:cNvSpPr>
            <p:nvPr/>
          </p:nvSpPr>
          <p:spPr bwMode="auto">
            <a:xfrm>
              <a:off x="24507709" y="36164440"/>
              <a:ext cx="5134472"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98" name="Line 3256">
              <a:extLst>
                <a:ext uri="{FF2B5EF4-FFF2-40B4-BE49-F238E27FC236}">
                  <a16:creationId xmlns:a16="http://schemas.microsoft.com/office/drawing/2014/main" xmlns="" id="{4C378335-E544-480C-BB06-177D127E0F63}"/>
                </a:ext>
              </a:extLst>
            </p:cNvPr>
            <p:cNvSpPr>
              <a:spLocks noChangeShapeType="1"/>
            </p:cNvSpPr>
            <p:nvPr/>
          </p:nvSpPr>
          <p:spPr bwMode="auto">
            <a:xfrm>
              <a:off x="24507709" y="36134612"/>
              <a:ext cx="0" cy="2983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899" name="Line 3257">
              <a:extLst>
                <a:ext uri="{FF2B5EF4-FFF2-40B4-BE49-F238E27FC236}">
                  <a16:creationId xmlns:a16="http://schemas.microsoft.com/office/drawing/2014/main" xmlns="" id="{9D465EF5-EF61-41E4-A057-773C185F0A4C}"/>
                </a:ext>
              </a:extLst>
            </p:cNvPr>
            <p:cNvSpPr>
              <a:spLocks noChangeShapeType="1"/>
            </p:cNvSpPr>
            <p:nvPr/>
          </p:nvSpPr>
          <p:spPr bwMode="auto">
            <a:xfrm>
              <a:off x="25363775" y="3605200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00" name="Line 3258">
              <a:extLst>
                <a:ext uri="{FF2B5EF4-FFF2-40B4-BE49-F238E27FC236}">
                  <a16:creationId xmlns:a16="http://schemas.microsoft.com/office/drawing/2014/main" xmlns="" id="{552ADCE0-3824-40BD-9508-1ED132AB1BF2}"/>
                </a:ext>
              </a:extLst>
            </p:cNvPr>
            <p:cNvSpPr>
              <a:spLocks noChangeShapeType="1"/>
            </p:cNvSpPr>
            <p:nvPr/>
          </p:nvSpPr>
          <p:spPr bwMode="auto">
            <a:xfrm>
              <a:off x="26219839" y="3605200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01" name="Line 3259">
              <a:extLst>
                <a:ext uri="{FF2B5EF4-FFF2-40B4-BE49-F238E27FC236}">
                  <a16:creationId xmlns:a16="http://schemas.microsoft.com/office/drawing/2014/main" xmlns="" id="{EB9DC061-9344-473A-9DE9-67E8F9E8A9E0}"/>
                </a:ext>
              </a:extLst>
            </p:cNvPr>
            <p:cNvSpPr>
              <a:spLocks noChangeShapeType="1"/>
            </p:cNvSpPr>
            <p:nvPr/>
          </p:nvSpPr>
          <p:spPr bwMode="auto">
            <a:xfrm>
              <a:off x="27075905" y="3605200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02" name="Line 3260">
              <a:extLst>
                <a:ext uri="{FF2B5EF4-FFF2-40B4-BE49-F238E27FC236}">
                  <a16:creationId xmlns:a16="http://schemas.microsoft.com/office/drawing/2014/main" xmlns="" id="{9513EC88-7B4B-4B68-9E09-7751B8CDFA9C}"/>
                </a:ext>
              </a:extLst>
            </p:cNvPr>
            <p:cNvSpPr>
              <a:spLocks noChangeShapeType="1"/>
            </p:cNvSpPr>
            <p:nvPr/>
          </p:nvSpPr>
          <p:spPr bwMode="auto">
            <a:xfrm>
              <a:off x="27930051" y="3605200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03" name="Line 3261">
              <a:extLst>
                <a:ext uri="{FF2B5EF4-FFF2-40B4-BE49-F238E27FC236}">
                  <a16:creationId xmlns:a16="http://schemas.microsoft.com/office/drawing/2014/main" xmlns="" id="{21AF802A-A805-46CD-8325-8A30959E3543}"/>
                </a:ext>
              </a:extLst>
            </p:cNvPr>
            <p:cNvSpPr>
              <a:spLocks noChangeShapeType="1"/>
            </p:cNvSpPr>
            <p:nvPr/>
          </p:nvSpPr>
          <p:spPr bwMode="auto">
            <a:xfrm>
              <a:off x="28786117" y="3605200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04" name="Line 3262">
              <a:extLst>
                <a:ext uri="{FF2B5EF4-FFF2-40B4-BE49-F238E27FC236}">
                  <a16:creationId xmlns:a16="http://schemas.microsoft.com/office/drawing/2014/main" xmlns="" id="{AE9FC661-DB67-46EB-A0E9-5296A2629C18}"/>
                </a:ext>
              </a:extLst>
            </p:cNvPr>
            <p:cNvSpPr>
              <a:spLocks noChangeShapeType="1"/>
            </p:cNvSpPr>
            <p:nvPr/>
          </p:nvSpPr>
          <p:spPr bwMode="auto">
            <a:xfrm>
              <a:off x="29642181" y="3605200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05" name="Rectangle 904">
              <a:extLst>
                <a:ext uri="{FF2B5EF4-FFF2-40B4-BE49-F238E27FC236}">
                  <a16:creationId xmlns:a16="http://schemas.microsoft.com/office/drawing/2014/main" xmlns="" id="{FA6473CD-7F08-48E9-A850-934F58E1C434}"/>
                </a:ext>
              </a:extLst>
            </p:cNvPr>
            <p:cNvSpPr>
              <a:spLocks noChangeArrowheads="1"/>
            </p:cNvSpPr>
            <p:nvPr/>
          </p:nvSpPr>
          <p:spPr bwMode="auto">
            <a:xfrm>
              <a:off x="24444600" y="36237866"/>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20</a:t>
              </a:r>
              <a:endParaRPr lang="en-US" altLang="en-US" sz="544">
                <a:latin typeface="Arial" panose="020B0604020202020204" pitchFamily="34" charset="0"/>
                <a:cs typeface="Arial" panose="020B0604020202020204" pitchFamily="34" charset="0"/>
              </a:endParaRPr>
            </a:p>
          </p:txBody>
        </p:sp>
        <p:sp>
          <p:nvSpPr>
            <p:cNvPr id="906" name="Rectangle 905">
              <a:extLst>
                <a:ext uri="{FF2B5EF4-FFF2-40B4-BE49-F238E27FC236}">
                  <a16:creationId xmlns:a16="http://schemas.microsoft.com/office/drawing/2014/main" xmlns="" id="{54AF9795-3A6D-4FDA-A699-E796A06B9834}"/>
                </a:ext>
              </a:extLst>
            </p:cNvPr>
            <p:cNvSpPr>
              <a:spLocks noChangeArrowheads="1"/>
            </p:cNvSpPr>
            <p:nvPr/>
          </p:nvSpPr>
          <p:spPr bwMode="auto">
            <a:xfrm>
              <a:off x="25298749" y="36237866"/>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30</a:t>
              </a:r>
              <a:endParaRPr lang="en-US" altLang="en-US" sz="544">
                <a:latin typeface="Arial" panose="020B0604020202020204" pitchFamily="34" charset="0"/>
                <a:cs typeface="Arial" panose="020B0604020202020204" pitchFamily="34" charset="0"/>
              </a:endParaRPr>
            </a:p>
          </p:txBody>
        </p:sp>
        <p:sp>
          <p:nvSpPr>
            <p:cNvPr id="907" name="Rectangle 906">
              <a:extLst>
                <a:ext uri="{FF2B5EF4-FFF2-40B4-BE49-F238E27FC236}">
                  <a16:creationId xmlns:a16="http://schemas.microsoft.com/office/drawing/2014/main" xmlns="" id="{CF3E0663-E9C2-4408-88C6-3FC6952C5DA2}"/>
                </a:ext>
              </a:extLst>
            </p:cNvPr>
            <p:cNvSpPr>
              <a:spLocks noChangeArrowheads="1"/>
            </p:cNvSpPr>
            <p:nvPr/>
          </p:nvSpPr>
          <p:spPr bwMode="auto">
            <a:xfrm>
              <a:off x="26154819" y="36237866"/>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40</a:t>
              </a:r>
              <a:endParaRPr lang="en-US" altLang="en-US" sz="544">
                <a:latin typeface="Arial" panose="020B0604020202020204" pitchFamily="34" charset="0"/>
                <a:cs typeface="Arial" panose="020B0604020202020204" pitchFamily="34" charset="0"/>
              </a:endParaRPr>
            </a:p>
          </p:txBody>
        </p:sp>
        <p:sp>
          <p:nvSpPr>
            <p:cNvPr id="908" name="Rectangle 907">
              <a:extLst>
                <a:ext uri="{FF2B5EF4-FFF2-40B4-BE49-F238E27FC236}">
                  <a16:creationId xmlns:a16="http://schemas.microsoft.com/office/drawing/2014/main" xmlns="" id="{ACBAD221-9F89-4D2E-A7B8-C23F855A1653}"/>
                </a:ext>
              </a:extLst>
            </p:cNvPr>
            <p:cNvSpPr>
              <a:spLocks noChangeArrowheads="1"/>
            </p:cNvSpPr>
            <p:nvPr/>
          </p:nvSpPr>
          <p:spPr bwMode="auto">
            <a:xfrm>
              <a:off x="27010879" y="36237866"/>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50</a:t>
              </a:r>
              <a:endParaRPr lang="en-US" altLang="en-US" sz="544">
                <a:latin typeface="Arial" panose="020B0604020202020204" pitchFamily="34" charset="0"/>
                <a:cs typeface="Arial" panose="020B0604020202020204" pitchFamily="34" charset="0"/>
              </a:endParaRPr>
            </a:p>
          </p:txBody>
        </p:sp>
        <p:sp>
          <p:nvSpPr>
            <p:cNvPr id="909" name="Rectangle 908">
              <a:extLst>
                <a:ext uri="{FF2B5EF4-FFF2-40B4-BE49-F238E27FC236}">
                  <a16:creationId xmlns:a16="http://schemas.microsoft.com/office/drawing/2014/main" xmlns="" id="{BDB3A725-44F0-4DD0-8F53-C59CDD4B421C}"/>
                </a:ext>
              </a:extLst>
            </p:cNvPr>
            <p:cNvSpPr>
              <a:spLocks noChangeArrowheads="1"/>
            </p:cNvSpPr>
            <p:nvPr/>
          </p:nvSpPr>
          <p:spPr bwMode="auto">
            <a:xfrm>
              <a:off x="27866948" y="36237866"/>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60</a:t>
              </a:r>
              <a:endParaRPr lang="en-US" altLang="en-US" sz="544">
                <a:latin typeface="Arial" panose="020B0604020202020204" pitchFamily="34" charset="0"/>
                <a:cs typeface="Arial" panose="020B0604020202020204" pitchFamily="34" charset="0"/>
              </a:endParaRPr>
            </a:p>
          </p:txBody>
        </p:sp>
        <p:sp>
          <p:nvSpPr>
            <p:cNvPr id="910" name="Rectangle 909">
              <a:extLst>
                <a:ext uri="{FF2B5EF4-FFF2-40B4-BE49-F238E27FC236}">
                  <a16:creationId xmlns:a16="http://schemas.microsoft.com/office/drawing/2014/main" xmlns="" id="{F6D97C60-4527-4C11-A1DF-37CB66AC0CC6}"/>
                </a:ext>
              </a:extLst>
            </p:cNvPr>
            <p:cNvSpPr>
              <a:spLocks noChangeArrowheads="1"/>
            </p:cNvSpPr>
            <p:nvPr/>
          </p:nvSpPr>
          <p:spPr bwMode="auto">
            <a:xfrm>
              <a:off x="28721093" y="36237866"/>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70</a:t>
              </a:r>
              <a:endParaRPr lang="en-US" altLang="en-US" sz="544">
                <a:latin typeface="Arial" panose="020B0604020202020204" pitchFamily="34" charset="0"/>
                <a:cs typeface="Arial" panose="020B0604020202020204" pitchFamily="34" charset="0"/>
              </a:endParaRPr>
            </a:p>
          </p:txBody>
        </p:sp>
        <p:sp>
          <p:nvSpPr>
            <p:cNvPr id="911" name="Rectangle 910">
              <a:extLst>
                <a:ext uri="{FF2B5EF4-FFF2-40B4-BE49-F238E27FC236}">
                  <a16:creationId xmlns:a16="http://schemas.microsoft.com/office/drawing/2014/main" xmlns="" id="{21542DA6-32EF-4729-97D1-86DB475281D8}"/>
                </a:ext>
              </a:extLst>
            </p:cNvPr>
            <p:cNvSpPr>
              <a:spLocks noChangeArrowheads="1"/>
            </p:cNvSpPr>
            <p:nvPr/>
          </p:nvSpPr>
          <p:spPr bwMode="auto">
            <a:xfrm>
              <a:off x="29577158" y="36237866"/>
              <a:ext cx="324698"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dirty="0">
                  <a:solidFill>
                    <a:srgbClr val="000000"/>
                  </a:solidFill>
                  <a:latin typeface="Arial" panose="020B0604020202020204" pitchFamily="34" charset="0"/>
                  <a:cs typeface="Arial" panose="020B0604020202020204" pitchFamily="34" charset="0"/>
                </a:rPr>
                <a:t>80</a:t>
              </a:r>
              <a:endParaRPr lang="en-US" altLang="en-US" sz="544" dirty="0">
                <a:latin typeface="Arial" panose="020B0604020202020204" pitchFamily="34" charset="0"/>
                <a:cs typeface="Arial" panose="020B0604020202020204" pitchFamily="34" charset="0"/>
              </a:endParaRPr>
            </a:p>
          </p:txBody>
        </p:sp>
        <p:sp>
          <p:nvSpPr>
            <p:cNvPr id="912" name="Line 3274">
              <a:extLst>
                <a:ext uri="{FF2B5EF4-FFF2-40B4-BE49-F238E27FC236}">
                  <a16:creationId xmlns:a16="http://schemas.microsoft.com/office/drawing/2014/main" xmlns="" id="{975E8DDA-CD59-4765-97FA-D4813852672F}"/>
                </a:ext>
              </a:extLst>
            </p:cNvPr>
            <p:cNvSpPr>
              <a:spLocks noChangeShapeType="1"/>
            </p:cNvSpPr>
            <p:nvPr/>
          </p:nvSpPr>
          <p:spPr bwMode="auto">
            <a:xfrm>
              <a:off x="25363775" y="3606806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13" name="Line 3279">
              <a:extLst>
                <a:ext uri="{FF2B5EF4-FFF2-40B4-BE49-F238E27FC236}">
                  <a16:creationId xmlns:a16="http://schemas.microsoft.com/office/drawing/2014/main" xmlns="" id="{E9DF9B8D-2C17-43C3-A6F2-F78F2E9E2603}"/>
                </a:ext>
              </a:extLst>
            </p:cNvPr>
            <p:cNvSpPr>
              <a:spLocks noChangeShapeType="1"/>
            </p:cNvSpPr>
            <p:nvPr/>
          </p:nvSpPr>
          <p:spPr bwMode="auto">
            <a:xfrm>
              <a:off x="26219839" y="3606806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14" name="Line 3284">
              <a:extLst>
                <a:ext uri="{FF2B5EF4-FFF2-40B4-BE49-F238E27FC236}">
                  <a16:creationId xmlns:a16="http://schemas.microsoft.com/office/drawing/2014/main" xmlns="" id="{8B14F124-E2A4-4A11-A459-A4D5099E9ACB}"/>
                </a:ext>
              </a:extLst>
            </p:cNvPr>
            <p:cNvSpPr>
              <a:spLocks noChangeShapeType="1"/>
            </p:cNvSpPr>
            <p:nvPr/>
          </p:nvSpPr>
          <p:spPr bwMode="auto">
            <a:xfrm>
              <a:off x="27075905" y="3606806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15" name="Line 3289">
              <a:extLst>
                <a:ext uri="{FF2B5EF4-FFF2-40B4-BE49-F238E27FC236}">
                  <a16:creationId xmlns:a16="http://schemas.microsoft.com/office/drawing/2014/main" xmlns="" id="{90270352-045C-4C42-B162-92F27EA88B3C}"/>
                </a:ext>
              </a:extLst>
            </p:cNvPr>
            <p:cNvSpPr>
              <a:spLocks noChangeShapeType="1"/>
            </p:cNvSpPr>
            <p:nvPr/>
          </p:nvSpPr>
          <p:spPr bwMode="auto">
            <a:xfrm>
              <a:off x="27930051" y="3606806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16" name="Line 3294">
              <a:extLst>
                <a:ext uri="{FF2B5EF4-FFF2-40B4-BE49-F238E27FC236}">
                  <a16:creationId xmlns:a16="http://schemas.microsoft.com/office/drawing/2014/main" xmlns="" id="{17BFC28F-515A-4916-B559-BCECF6D890B9}"/>
                </a:ext>
              </a:extLst>
            </p:cNvPr>
            <p:cNvSpPr>
              <a:spLocks noChangeShapeType="1"/>
            </p:cNvSpPr>
            <p:nvPr/>
          </p:nvSpPr>
          <p:spPr bwMode="auto">
            <a:xfrm>
              <a:off x="28786117" y="3606806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17" name="Line 3299">
              <a:extLst>
                <a:ext uri="{FF2B5EF4-FFF2-40B4-BE49-F238E27FC236}">
                  <a16:creationId xmlns:a16="http://schemas.microsoft.com/office/drawing/2014/main" xmlns="" id="{2DE21B80-C50C-491B-9224-E4FAFEDFB426}"/>
                </a:ext>
              </a:extLst>
            </p:cNvPr>
            <p:cNvSpPr>
              <a:spLocks noChangeShapeType="1"/>
            </p:cNvSpPr>
            <p:nvPr/>
          </p:nvSpPr>
          <p:spPr bwMode="auto">
            <a:xfrm>
              <a:off x="29642181" y="36068064"/>
              <a:ext cx="0" cy="104067"/>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18" name="Line 3339">
              <a:extLst>
                <a:ext uri="{FF2B5EF4-FFF2-40B4-BE49-F238E27FC236}">
                  <a16:creationId xmlns:a16="http://schemas.microsoft.com/office/drawing/2014/main" xmlns="" id="{3A0822A1-1C70-4923-932C-EB569F4C1EF5}"/>
                </a:ext>
              </a:extLst>
            </p:cNvPr>
            <p:cNvSpPr>
              <a:spLocks noChangeShapeType="1"/>
            </p:cNvSpPr>
            <p:nvPr/>
          </p:nvSpPr>
          <p:spPr bwMode="auto">
            <a:xfrm flipV="1">
              <a:off x="24507709" y="32174226"/>
              <a:ext cx="0" cy="3990215"/>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19" name="Line 3340">
              <a:extLst>
                <a:ext uri="{FF2B5EF4-FFF2-40B4-BE49-F238E27FC236}">
                  <a16:creationId xmlns:a16="http://schemas.microsoft.com/office/drawing/2014/main" xmlns="" id="{C78019E4-2821-42DB-B50E-C9608F5FF258}"/>
                </a:ext>
              </a:extLst>
            </p:cNvPr>
            <p:cNvSpPr>
              <a:spLocks noChangeShapeType="1"/>
            </p:cNvSpPr>
            <p:nvPr/>
          </p:nvSpPr>
          <p:spPr bwMode="auto">
            <a:xfrm flipH="1">
              <a:off x="24507709" y="36164440"/>
              <a:ext cx="26872"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21" name="Line 3342">
              <a:extLst>
                <a:ext uri="{FF2B5EF4-FFF2-40B4-BE49-F238E27FC236}">
                  <a16:creationId xmlns:a16="http://schemas.microsoft.com/office/drawing/2014/main" xmlns="" id="{F306DE1D-5F86-4179-9F4F-B3ED1CB06CC3}"/>
                </a:ext>
              </a:extLst>
            </p:cNvPr>
            <p:cNvSpPr>
              <a:spLocks noChangeShapeType="1"/>
            </p:cNvSpPr>
            <p:nvPr/>
          </p:nvSpPr>
          <p:spPr bwMode="auto">
            <a:xfrm flipH="1">
              <a:off x="24507708" y="35368233"/>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23" name="Line 3344">
              <a:extLst>
                <a:ext uri="{FF2B5EF4-FFF2-40B4-BE49-F238E27FC236}">
                  <a16:creationId xmlns:a16="http://schemas.microsoft.com/office/drawing/2014/main" xmlns="" id="{3FE624B5-7A66-4867-8D6C-23452765D33B}"/>
                </a:ext>
              </a:extLst>
            </p:cNvPr>
            <p:cNvSpPr>
              <a:spLocks noChangeShapeType="1"/>
            </p:cNvSpPr>
            <p:nvPr/>
          </p:nvSpPr>
          <p:spPr bwMode="auto">
            <a:xfrm flipH="1">
              <a:off x="24507708" y="34569731"/>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25" name="Line 3346">
              <a:extLst>
                <a:ext uri="{FF2B5EF4-FFF2-40B4-BE49-F238E27FC236}">
                  <a16:creationId xmlns:a16="http://schemas.microsoft.com/office/drawing/2014/main" xmlns="" id="{07DBB57D-4990-4F89-92E8-306D49921B4D}"/>
                </a:ext>
              </a:extLst>
            </p:cNvPr>
            <p:cNvSpPr>
              <a:spLocks noChangeShapeType="1"/>
            </p:cNvSpPr>
            <p:nvPr/>
          </p:nvSpPr>
          <p:spPr bwMode="auto">
            <a:xfrm flipH="1">
              <a:off x="24507708" y="33771231"/>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27" name="Line 3348">
              <a:extLst>
                <a:ext uri="{FF2B5EF4-FFF2-40B4-BE49-F238E27FC236}">
                  <a16:creationId xmlns:a16="http://schemas.microsoft.com/office/drawing/2014/main" xmlns="" id="{067403B3-7BAE-4D29-8B2E-F956AAB8E4DE}"/>
                </a:ext>
              </a:extLst>
            </p:cNvPr>
            <p:cNvSpPr>
              <a:spLocks noChangeShapeType="1"/>
            </p:cNvSpPr>
            <p:nvPr/>
          </p:nvSpPr>
          <p:spPr bwMode="auto">
            <a:xfrm flipH="1">
              <a:off x="24507708" y="32972728"/>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29" name="Rectangle 928">
              <a:extLst>
                <a:ext uri="{FF2B5EF4-FFF2-40B4-BE49-F238E27FC236}">
                  <a16:creationId xmlns:a16="http://schemas.microsoft.com/office/drawing/2014/main" xmlns="" id="{E9E67743-CF25-4B2A-8F7F-2D8114A55F89}"/>
                </a:ext>
              </a:extLst>
            </p:cNvPr>
            <p:cNvSpPr>
              <a:spLocks noChangeArrowheads="1"/>
            </p:cNvSpPr>
            <p:nvPr/>
          </p:nvSpPr>
          <p:spPr bwMode="auto">
            <a:xfrm>
              <a:off x="23980440" y="36020647"/>
              <a:ext cx="405872"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0.0</a:t>
              </a:r>
              <a:endParaRPr lang="en-US" altLang="en-US" sz="544">
                <a:latin typeface="Arial" panose="020B0604020202020204" pitchFamily="34" charset="0"/>
                <a:cs typeface="Arial" panose="020B0604020202020204" pitchFamily="34" charset="0"/>
              </a:endParaRPr>
            </a:p>
          </p:txBody>
        </p:sp>
        <p:sp>
          <p:nvSpPr>
            <p:cNvPr id="931" name="Rectangle 930">
              <a:extLst>
                <a:ext uri="{FF2B5EF4-FFF2-40B4-BE49-F238E27FC236}">
                  <a16:creationId xmlns:a16="http://schemas.microsoft.com/office/drawing/2014/main" xmlns="" id="{25DD8175-A0A4-467D-8E28-5B5B58006E97}"/>
                </a:ext>
              </a:extLst>
            </p:cNvPr>
            <p:cNvSpPr>
              <a:spLocks noChangeArrowheads="1"/>
            </p:cNvSpPr>
            <p:nvPr/>
          </p:nvSpPr>
          <p:spPr bwMode="auto">
            <a:xfrm>
              <a:off x="23980440" y="35222142"/>
              <a:ext cx="405872"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0.4</a:t>
              </a:r>
              <a:endParaRPr lang="en-US" altLang="en-US" sz="544">
                <a:latin typeface="Arial" panose="020B0604020202020204" pitchFamily="34" charset="0"/>
                <a:cs typeface="Arial" panose="020B0604020202020204" pitchFamily="34" charset="0"/>
              </a:endParaRPr>
            </a:p>
          </p:txBody>
        </p:sp>
        <p:sp>
          <p:nvSpPr>
            <p:cNvPr id="933" name="Rectangle 932">
              <a:extLst>
                <a:ext uri="{FF2B5EF4-FFF2-40B4-BE49-F238E27FC236}">
                  <a16:creationId xmlns:a16="http://schemas.microsoft.com/office/drawing/2014/main" xmlns="" id="{C161FA8B-66B3-4438-9BF9-090B42F6F92B}"/>
                </a:ext>
              </a:extLst>
            </p:cNvPr>
            <p:cNvSpPr>
              <a:spLocks noChangeArrowheads="1"/>
            </p:cNvSpPr>
            <p:nvPr/>
          </p:nvSpPr>
          <p:spPr bwMode="auto">
            <a:xfrm>
              <a:off x="23980440" y="34423645"/>
              <a:ext cx="405872"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0.8</a:t>
              </a:r>
              <a:endParaRPr lang="en-US" altLang="en-US" sz="544">
                <a:latin typeface="Arial" panose="020B0604020202020204" pitchFamily="34" charset="0"/>
                <a:cs typeface="Arial" panose="020B0604020202020204" pitchFamily="34" charset="0"/>
              </a:endParaRPr>
            </a:p>
          </p:txBody>
        </p:sp>
        <p:sp>
          <p:nvSpPr>
            <p:cNvPr id="935" name="Rectangle 934">
              <a:extLst>
                <a:ext uri="{FF2B5EF4-FFF2-40B4-BE49-F238E27FC236}">
                  <a16:creationId xmlns:a16="http://schemas.microsoft.com/office/drawing/2014/main" xmlns="" id="{EF2A99D7-ABE3-40E4-AC87-333FC7B7C121}"/>
                </a:ext>
              </a:extLst>
            </p:cNvPr>
            <p:cNvSpPr>
              <a:spLocks noChangeArrowheads="1"/>
            </p:cNvSpPr>
            <p:nvPr/>
          </p:nvSpPr>
          <p:spPr bwMode="auto">
            <a:xfrm>
              <a:off x="23980440" y="33625144"/>
              <a:ext cx="405872"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1.2</a:t>
              </a:r>
              <a:endParaRPr lang="en-US" altLang="en-US" sz="544">
                <a:latin typeface="Arial" panose="020B0604020202020204" pitchFamily="34" charset="0"/>
                <a:cs typeface="Arial" panose="020B0604020202020204" pitchFamily="34" charset="0"/>
              </a:endParaRPr>
            </a:p>
          </p:txBody>
        </p:sp>
        <p:sp>
          <p:nvSpPr>
            <p:cNvPr id="937" name="Rectangle 936">
              <a:extLst>
                <a:ext uri="{FF2B5EF4-FFF2-40B4-BE49-F238E27FC236}">
                  <a16:creationId xmlns:a16="http://schemas.microsoft.com/office/drawing/2014/main" xmlns="" id="{00B16E21-4C55-41DA-A5ED-0E65B433D124}"/>
                </a:ext>
              </a:extLst>
            </p:cNvPr>
            <p:cNvSpPr>
              <a:spLocks noChangeArrowheads="1"/>
            </p:cNvSpPr>
            <p:nvPr/>
          </p:nvSpPr>
          <p:spPr bwMode="auto">
            <a:xfrm>
              <a:off x="23980440" y="32826638"/>
              <a:ext cx="405872"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1.6</a:t>
              </a:r>
              <a:endParaRPr lang="en-US" altLang="en-US" sz="544">
                <a:latin typeface="Arial" panose="020B0604020202020204" pitchFamily="34" charset="0"/>
                <a:cs typeface="Arial" panose="020B0604020202020204" pitchFamily="34" charset="0"/>
              </a:endParaRPr>
            </a:p>
          </p:txBody>
        </p:sp>
        <p:sp>
          <p:nvSpPr>
            <p:cNvPr id="939" name="Rectangle 938">
              <a:extLst>
                <a:ext uri="{FF2B5EF4-FFF2-40B4-BE49-F238E27FC236}">
                  <a16:creationId xmlns:a16="http://schemas.microsoft.com/office/drawing/2014/main" xmlns="" id="{00F8E5A8-628A-4657-B6CA-4E90F7215211}"/>
                </a:ext>
              </a:extLst>
            </p:cNvPr>
            <p:cNvSpPr>
              <a:spLocks noChangeArrowheads="1"/>
            </p:cNvSpPr>
            <p:nvPr/>
          </p:nvSpPr>
          <p:spPr bwMode="auto">
            <a:xfrm>
              <a:off x="23980440" y="32028137"/>
              <a:ext cx="405872"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544">
                  <a:solidFill>
                    <a:srgbClr val="000000"/>
                  </a:solidFill>
                  <a:latin typeface="Arial" panose="020B0604020202020204" pitchFamily="34" charset="0"/>
                  <a:cs typeface="Arial" panose="020B0604020202020204" pitchFamily="34" charset="0"/>
                </a:rPr>
                <a:t>2.0</a:t>
              </a:r>
              <a:endParaRPr lang="en-US" altLang="en-US" sz="544">
                <a:latin typeface="Arial" panose="020B0604020202020204" pitchFamily="34" charset="0"/>
                <a:cs typeface="Arial" panose="020B0604020202020204" pitchFamily="34" charset="0"/>
              </a:endParaRPr>
            </a:p>
          </p:txBody>
        </p:sp>
        <p:sp>
          <p:nvSpPr>
            <p:cNvPr id="941" name="Line 3365">
              <a:extLst>
                <a:ext uri="{FF2B5EF4-FFF2-40B4-BE49-F238E27FC236}">
                  <a16:creationId xmlns:a16="http://schemas.microsoft.com/office/drawing/2014/main" xmlns="" id="{649C6329-7A5D-4044-B706-4380D995DB3F}"/>
                </a:ext>
              </a:extLst>
            </p:cNvPr>
            <p:cNvSpPr>
              <a:spLocks noChangeShapeType="1"/>
            </p:cNvSpPr>
            <p:nvPr/>
          </p:nvSpPr>
          <p:spPr bwMode="auto">
            <a:xfrm flipH="1">
              <a:off x="24507708" y="35368233"/>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43" name="Line 3369">
              <a:extLst>
                <a:ext uri="{FF2B5EF4-FFF2-40B4-BE49-F238E27FC236}">
                  <a16:creationId xmlns:a16="http://schemas.microsoft.com/office/drawing/2014/main" xmlns="" id="{DE1448F8-5BA2-4B65-A834-1064A7CCC02D}"/>
                </a:ext>
              </a:extLst>
            </p:cNvPr>
            <p:cNvSpPr>
              <a:spLocks noChangeShapeType="1"/>
            </p:cNvSpPr>
            <p:nvPr/>
          </p:nvSpPr>
          <p:spPr bwMode="auto">
            <a:xfrm flipH="1">
              <a:off x="24507708" y="34569731"/>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45" name="Line 3373">
              <a:extLst>
                <a:ext uri="{FF2B5EF4-FFF2-40B4-BE49-F238E27FC236}">
                  <a16:creationId xmlns:a16="http://schemas.microsoft.com/office/drawing/2014/main" xmlns="" id="{E7E507DC-EDE3-41AC-AD2E-6D35EAB5FB33}"/>
                </a:ext>
              </a:extLst>
            </p:cNvPr>
            <p:cNvSpPr>
              <a:spLocks noChangeShapeType="1"/>
            </p:cNvSpPr>
            <p:nvPr/>
          </p:nvSpPr>
          <p:spPr bwMode="auto">
            <a:xfrm flipH="1">
              <a:off x="24507708" y="33771231"/>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47" name="Line 3377">
              <a:extLst>
                <a:ext uri="{FF2B5EF4-FFF2-40B4-BE49-F238E27FC236}">
                  <a16:creationId xmlns:a16="http://schemas.microsoft.com/office/drawing/2014/main" xmlns="" id="{51262CF6-068C-4416-A45A-5FD584E598AC}"/>
                </a:ext>
              </a:extLst>
            </p:cNvPr>
            <p:cNvSpPr>
              <a:spLocks noChangeShapeType="1"/>
            </p:cNvSpPr>
            <p:nvPr/>
          </p:nvSpPr>
          <p:spPr bwMode="auto">
            <a:xfrm flipH="1">
              <a:off x="24507708" y="32972728"/>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49" name="Rectangle 948">
              <a:extLst>
                <a:ext uri="{FF2B5EF4-FFF2-40B4-BE49-F238E27FC236}">
                  <a16:creationId xmlns:a16="http://schemas.microsoft.com/office/drawing/2014/main" xmlns="" id="{5F22CDF7-6A85-4230-8CEE-5083A9A6D251}"/>
                </a:ext>
              </a:extLst>
            </p:cNvPr>
            <p:cNvSpPr>
              <a:spLocks noChangeArrowheads="1"/>
            </p:cNvSpPr>
            <p:nvPr/>
          </p:nvSpPr>
          <p:spPr bwMode="auto">
            <a:xfrm>
              <a:off x="27769077" y="32455614"/>
              <a:ext cx="1900817" cy="5803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46487" eaLnBrk="0" hangingPunct="0"/>
              <a:r>
                <a:rPr lang="en-US" altLang="en-US" sz="453" i="1" dirty="0">
                  <a:solidFill>
                    <a:srgbClr val="000000"/>
                  </a:solidFill>
                  <a:latin typeface="Arial" panose="020B0604020202020204" pitchFamily="34" charset="0"/>
                  <a:cs typeface="Arial" panose="020B0604020202020204" pitchFamily="34" charset="0"/>
                </a:rPr>
                <a:t>Pearson R</a:t>
              </a:r>
              <a:r>
                <a:rPr lang="en-US" altLang="en-US" sz="453" dirty="0">
                  <a:solidFill>
                    <a:srgbClr val="000000"/>
                  </a:solidFill>
                  <a:latin typeface="Arial" panose="020B0604020202020204" pitchFamily="34" charset="0"/>
                  <a:cs typeface="Arial" panose="020B0604020202020204" pitchFamily="34" charset="0"/>
                </a:rPr>
                <a:t> = 0.07</a:t>
              </a:r>
            </a:p>
            <a:p>
              <a:pPr algn="r" defTabSz="146487" eaLnBrk="0" hangingPunct="0"/>
              <a:r>
                <a:rPr lang="en-US" altLang="en-US" sz="453" i="1" dirty="0">
                  <a:solidFill>
                    <a:srgbClr val="000000"/>
                  </a:solidFill>
                  <a:latin typeface="Arial" panose="020B0604020202020204" pitchFamily="34" charset="0"/>
                  <a:cs typeface="Arial" panose="020B0604020202020204" pitchFamily="34" charset="0"/>
                </a:rPr>
                <a:t>P</a:t>
              </a:r>
              <a:r>
                <a:rPr lang="en-US" altLang="en-US" sz="453" dirty="0">
                  <a:solidFill>
                    <a:srgbClr val="000000"/>
                  </a:solidFill>
                  <a:latin typeface="Arial" panose="020B0604020202020204" pitchFamily="34" charset="0"/>
                  <a:cs typeface="Arial" panose="020B0604020202020204" pitchFamily="34" charset="0"/>
                </a:rPr>
                <a:t>= 0.7</a:t>
              </a:r>
              <a:endParaRPr lang="en-US" altLang="en-US" sz="453" dirty="0">
                <a:latin typeface="Arial" panose="020B0604020202020204" pitchFamily="34" charset="0"/>
                <a:cs typeface="Arial" panose="020B0604020202020204" pitchFamily="34" charset="0"/>
              </a:endParaRPr>
            </a:p>
          </p:txBody>
        </p:sp>
        <p:sp>
          <p:nvSpPr>
            <p:cNvPr id="950" name="Line 3350">
              <a:extLst>
                <a:ext uri="{FF2B5EF4-FFF2-40B4-BE49-F238E27FC236}">
                  <a16:creationId xmlns:a16="http://schemas.microsoft.com/office/drawing/2014/main" xmlns="" id="{538E8EF6-F299-412D-9E80-D00C106F7BDF}"/>
                </a:ext>
              </a:extLst>
            </p:cNvPr>
            <p:cNvSpPr>
              <a:spLocks noChangeShapeType="1"/>
            </p:cNvSpPr>
            <p:nvPr/>
          </p:nvSpPr>
          <p:spPr bwMode="auto">
            <a:xfrm flipH="1">
              <a:off x="24507708" y="32182093"/>
              <a:ext cx="87054" cy="0"/>
            </a:xfrm>
            <a:prstGeom prst="line">
              <a:avLst/>
            </a:prstGeom>
            <a:grpFill/>
            <a:ln w="12700">
              <a:solidFill>
                <a:schemeClr val="tx1"/>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51" name="Rectangle 950">
              <a:extLst>
                <a:ext uri="{FF2B5EF4-FFF2-40B4-BE49-F238E27FC236}">
                  <a16:creationId xmlns:a16="http://schemas.microsoft.com/office/drawing/2014/main" xmlns="" id="{F4A1DED1-974D-48F6-8644-990A096BD488}"/>
                </a:ext>
              </a:extLst>
            </p:cNvPr>
            <p:cNvSpPr>
              <a:spLocks noChangeArrowheads="1"/>
            </p:cNvSpPr>
            <p:nvPr/>
          </p:nvSpPr>
          <p:spPr bwMode="auto">
            <a:xfrm>
              <a:off x="24512448" y="36584656"/>
              <a:ext cx="5134473"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en-US" sz="544" dirty="0">
                  <a:latin typeface="Arial" panose="020B0604020202020204" pitchFamily="34" charset="0"/>
                  <a:cs typeface="Arial" panose="020B0604020202020204" pitchFamily="34" charset="0"/>
                </a:rPr>
                <a:t>Age (years)</a:t>
              </a:r>
            </a:p>
          </p:txBody>
        </p:sp>
        <p:grpSp>
          <p:nvGrpSpPr>
            <p:cNvPr id="10" name="Group 9">
              <a:extLst>
                <a:ext uri="{FF2B5EF4-FFF2-40B4-BE49-F238E27FC236}">
                  <a16:creationId xmlns:a16="http://schemas.microsoft.com/office/drawing/2014/main" xmlns="" id="{3D76EF06-B5D1-4599-997E-CA7B43DC5315}"/>
                </a:ext>
              </a:extLst>
            </p:cNvPr>
            <p:cNvGrpSpPr/>
            <p:nvPr/>
          </p:nvGrpSpPr>
          <p:grpSpPr>
            <a:xfrm>
              <a:off x="18129051" y="32578833"/>
              <a:ext cx="4531814" cy="3457313"/>
              <a:chOff x="18253602" y="32578833"/>
              <a:chExt cx="4531814" cy="3457313"/>
            </a:xfrm>
            <a:grpFill/>
          </p:grpSpPr>
          <p:sp>
            <p:nvSpPr>
              <p:cNvPr id="959" name="Oval 958">
                <a:extLst>
                  <a:ext uri="{FF2B5EF4-FFF2-40B4-BE49-F238E27FC236}">
                    <a16:creationId xmlns:a16="http://schemas.microsoft.com/office/drawing/2014/main" xmlns="" id="{DB83D4F9-DFFB-4FFE-B954-D34E2D3D0020}"/>
                  </a:ext>
                </a:extLst>
              </p:cNvPr>
              <p:cNvSpPr>
                <a:spLocks noChangeArrowheads="1"/>
              </p:cNvSpPr>
              <p:nvPr/>
            </p:nvSpPr>
            <p:spPr bwMode="auto">
              <a:xfrm>
                <a:off x="19524264" y="3530244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0" name="Oval 959">
                <a:extLst>
                  <a:ext uri="{FF2B5EF4-FFF2-40B4-BE49-F238E27FC236}">
                    <a16:creationId xmlns:a16="http://schemas.microsoft.com/office/drawing/2014/main" xmlns="" id="{C8D2C53A-5092-4F1C-A72E-A0EB3C819781}"/>
                  </a:ext>
                </a:extLst>
              </p:cNvPr>
              <p:cNvSpPr>
                <a:spLocks noChangeArrowheads="1"/>
              </p:cNvSpPr>
              <p:nvPr/>
            </p:nvSpPr>
            <p:spPr bwMode="auto">
              <a:xfrm>
                <a:off x="19524264" y="3530244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1" name="Oval 960">
                <a:extLst>
                  <a:ext uri="{FF2B5EF4-FFF2-40B4-BE49-F238E27FC236}">
                    <a16:creationId xmlns:a16="http://schemas.microsoft.com/office/drawing/2014/main" xmlns="" id="{FF6793E2-30F7-4337-A430-391922FA5A2C}"/>
                  </a:ext>
                </a:extLst>
              </p:cNvPr>
              <p:cNvSpPr>
                <a:spLocks noChangeArrowheads="1"/>
              </p:cNvSpPr>
              <p:nvPr/>
            </p:nvSpPr>
            <p:spPr bwMode="auto">
              <a:xfrm>
                <a:off x="18844786" y="3505463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2" name="Oval 961">
                <a:extLst>
                  <a:ext uri="{FF2B5EF4-FFF2-40B4-BE49-F238E27FC236}">
                    <a16:creationId xmlns:a16="http://schemas.microsoft.com/office/drawing/2014/main" xmlns="" id="{D8BCDE73-4673-4036-9EA0-4D416963EBBD}"/>
                  </a:ext>
                </a:extLst>
              </p:cNvPr>
              <p:cNvSpPr>
                <a:spLocks noChangeArrowheads="1"/>
              </p:cNvSpPr>
              <p:nvPr/>
            </p:nvSpPr>
            <p:spPr bwMode="auto">
              <a:xfrm>
                <a:off x="18844786" y="3505463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3" name="Oval 962">
                <a:extLst>
                  <a:ext uri="{FF2B5EF4-FFF2-40B4-BE49-F238E27FC236}">
                    <a16:creationId xmlns:a16="http://schemas.microsoft.com/office/drawing/2014/main" xmlns="" id="{0D3ED23C-B8BA-45D5-AA29-FDA524F2A2C4}"/>
                  </a:ext>
                </a:extLst>
              </p:cNvPr>
              <p:cNvSpPr>
                <a:spLocks noChangeArrowheads="1"/>
              </p:cNvSpPr>
              <p:nvPr/>
            </p:nvSpPr>
            <p:spPr bwMode="auto">
              <a:xfrm>
                <a:off x="18339976" y="34568197"/>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4" name="Oval 963">
                <a:extLst>
                  <a:ext uri="{FF2B5EF4-FFF2-40B4-BE49-F238E27FC236}">
                    <a16:creationId xmlns:a16="http://schemas.microsoft.com/office/drawing/2014/main" xmlns="" id="{AE9FB9A3-0C26-44C5-BE25-00F8CB6ED126}"/>
                  </a:ext>
                </a:extLst>
              </p:cNvPr>
              <p:cNvSpPr>
                <a:spLocks noChangeArrowheads="1"/>
              </p:cNvSpPr>
              <p:nvPr/>
            </p:nvSpPr>
            <p:spPr bwMode="auto">
              <a:xfrm>
                <a:off x="18339976" y="34568197"/>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5" name="Oval 964">
                <a:extLst>
                  <a:ext uri="{FF2B5EF4-FFF2-40B4-BE49-F238E27FC236}">
                    <a16:creationId xmlns:a16="http://schemas.microsoft.com/office/drawing/2014/main" xmlns="" id="{6C65CCF4-A967-42E5-B3ED-454BEE03DF7E}"/>
                  </a:ext>
                </a:extLst>
              </p:cNvPr>
              <p:cNvSpPr>
                <a:spLocks noChangeArrowheads="1"/>
              </p:cNvSpPr>
              <p:nvPr/>
            </p:nvSpPr>
            <p:spPr bwMode="auto">
              <a:xfrm>
                <a:off x="18420592" y="3464850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6" name="Oval 965">
                <a:extLst>
                  <a:ext uri="{FF2B5EF4-FFF2-40B4-BE49-F238E27FC236}">
                    <a16:creationId xmlns:a16="http://schemas.microsoft.com/office/drawing/2014/main" xmlns="" id="{09B685C6-8054-4BEE-8BF5-A4E2E726E5C1}"/>
                  </a:ext>
                </a:extLst>
              </p:cNvPr>
              <p:cNvSpPr>
                <a:spLocks noChangeArrowheads="1"/>
              </p:cNvSpPr>
              <p:nvPr/>
            </p:nvSpPr>
            <p:spPr bwMode="auto">
              <a:xfrm>
                <a:off x="18420592" y="3464850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7" name="Oval 966">
                <a:extLst>
                  <a:ext uri="{FF2B5EF4-FFF2-40B4-BE49-F238E27FC236}">
                    <a16:creationId xmlns:a16="http://schemas.microsoft.com/office/drawing/2014/main" xmlns="" id="{08C16A0C-26FD-4666-AA61-1C2F18EB9073}"/>
                  </a:ext>
                </a:extLst>
              </p:cNvPr>
              <p:cNvSpPr>
                <a:spLocks noChangeArrowheads="1"/>
              </p:cNvSpPr>
              <p:nvPr/>
            </p:nvSpPr>
            <p:spPr bwMode="auto">
              <a:xfrm>
                <a:off x="18420592" y="35277210"/>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8" name="Oval 967">
                <a:extLst>
                  <a:ext uri="{FF2B5EF4-FFF2-40B4-BE49-F238E27FC236}">
                    <a16:creationId xmlns:a16="http://schemas.microsoft.com/office/drawing/2014/main" xmlns="" id="{B7C66B4C-A0F1-41CC-8406-5047796C6D3C}"/>
                  </a:ext>
                </a:extLst>
              </p:cNvPr>
              <p:cNvSpPr>
                <a:spLocks noChangeArrowheads="1"/>
              </p:cNvSpPr>
              <p:nvPr/>
            </p:nvSpPr>
            <p:spPr bwMode="auto">
              <a:xfrm>
                <a:off x="18420592" y="35277210"/>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69" name="Oval 968">
                <a:extLst>
                  <a:ext uri="{FF2B5EF4-FFF2-40B4-BE49-F238E27FC236}">
                    <a16:creationId xmlns:a16="http://schemas.microsoft.com/office/drawing/2014/main" xmlns="" id="{FD2A194A-A199-42E6-90AB-4C1CE105BEC2}"/>
                  </a:ext>
                </a:extLst>
              </p:cNvPr>
              <p:cNvSpPr>
                <a:spLocks noChangeArrowheads="1"/>
              </p:cNvSpPr>
              <p:nvPr/>
            </p:nvSpPr>
            <p:spPr bwMode="auto">
              <a:xfrm>
                <a:off x="18339976" y="35621390"/>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0" name="Oval 969">
                <a:extLst>
                  <a:ext uri="{FF2B5EF4-FFF2-40B4-BE49-F238E27FC236}">
                    <a16:creationId xmlns:a16="http://schemas.microsoft.com/office/drawing/2014/main" xmlns="" id="{E6716BB2-9F09-4695-8184-8FC57D5365F8}"/>
                  </a:ext>
                </a:extLst>
              </p:cNvPr>
              <p:cNvSpPr>
                <a:spLocks noChangeArrowheads="1"/>
              </p:cNvSpPr>
              <p:nvPr/>
            </p:nvSpPr>
            <p:spPr bwMode="auto">
              <a:xfrm>
                <a:off x="18339976" y="35621390"/>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1" name="Oval 970">
                <a:extLst>
                  <a:ext uri="{FF2B5EF4-FFF2-40B4-BE49-F238E27FC236}">
                    <a16:creationId xmlns:a16="http://schemas.microsoft.com/office/drawing/2014/main" xmlns="" id="{EAFAC6F6-FFDE-46B1-BA3B-519FC09201EA}"/>
                  </a:ext>
                </a:extLst>
              </p:cNvPr>
              <p:cNvSpPr>
                <a:spLocks noChangeArrowheads="1"/>
              </p:cNvSpPr>
              <p:nvPr/>
            </p:nvSpPr>
            <p:spPr bwMode="auto">
              <a:xfrm>
                <a:off x="18844786" y="3346222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2" name="Oval 971">
                <a:extLst>
                  <a:ext uri="{FF2B5EF4-FFF2-40B4-BE49-F238E27FC236}">
                    <a16:creationId xmlns:a16="http://schemas.microsoft.com/office/drawing/2014/main" xmlns="" id="{AFA2DB91-C984-42CA-8790-7C1BC569A04F}"/>
                  </a:ext>
                </a:extLst>
              </p:cNvPr>
              <p:cNvSpPr>
                <a:spLocks noChangeArrowheads="1"/>
              </p:cNvSpPr>
              <p:nvPr/>
            </p:nvSpPr>
            <p:spPr bwMode="auto">
              <a:xfrm>
                <a:off x="18844786" y="3346222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3" name="Oval 972">
                <a:extLst>
                  <a:ext uri="{FF2B5EF4-FFF2-40B4-BE49-F238E27FC236}">
                    <a16:creationId xmlns:a16="http://schemas.microsoft.com/office/drawing/2014/main" xmlns="" id="{EC809C31-A56C-4753-B710-B6BDD57BC126}"/>
                  </a:ext>
                </a:extLst>
              </p:cNvPr>
              <p:cNvSpPr>
                <a:spLocks noChangeArrowheads="1"/>
              </p:cNvSpPr>
              <p:nvPr/>
            </p:nvSpPr>
            <p:spPr bwMode="auto">
              <a:xfrm>
                <a:off x="19435970" y="3589214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4" name="Oval 973">
                <a:extLst>
                  <a:ext uri="{FF2B5EF4-FFF2-40B4-BE49-F238E27FC236}">
                    <a16:creationId xmlns:a16="http://schemas.microsoft.com/office/drawing/2014/main" xmlns="" id="{9413DEFE-95D1-447D-A21D-21F0A52B792A}"/>
                  </a:ext>
                </a:extLst>
              </p:cNvPr>
              <p:cNvSpPr>
                <a:spLocks noChangeArrowheads="1"/>
              </p:cNvSpPr>
              <p:nvPr/>
            </p:nvSpPr>
            <p:spPr bwMode="auto">
              <a:xfrm>
                <a:off x="19435970" y="3589214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5" name="Oval 974">
                <a:extLst>
                  <a:ext uri="{FF2B5EF4-FFF2-40B4-BE49-F238E27FC236}">
                    <a16:creationId xmlns:a16="http://schemas.microsoft.com/office/drawing/2014/main" xmlns="" id="{F91FF690-0AA4-4EE3-93C1-FBC2CA1613A4}"/>
                  </a:ext>
                </a:extLst>
              </p:cNvPr>
              <p:cNvSpPr>
                <a:spLocks noChangeArrowheads="1"/>
              </p:cNvSpPr>
              <p:nvPr/>
            </p:nvSpPr>
            <p:spPr bwMode="auto">
              <a:xfrm>
                <a:off x="21038692" y="3363661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6" name="Oval 975">
                <a:extLst>
                  <a:ext uri="{FF2B5EF4-FFF2-40B4-BE49-F238E27FC236}">
                    <a16:creationId xmlns:a16="http://schemas.microsoft.com/office/drawing/2014/main" xmlns="" id="{DEC1D62F-3792-437F-B957-836589E00541}"/>
                  </a:ext>
                </a:extLst>
              </p:cNvPr>
              <p:cNvSpPr>
                <a:spLocks noChangeArrowheads="1"/>
              </p:cNvSpPr>
              <p:nvPr/>
            </p:nvSpPr>
            <p:spPr bwMode="auto">
              <a:xfrm>
                <a:off x="21038692" y="3363661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7" name="Oval 976">
                <a:extLst>
                  <a:ext uri="{FF2B5EF4-FFF2-40B4-BE49-F238E27FC236}">
                    <a16:creationId xmlns:a16="http://schemas.microsoft.com/office/drawing/2014/main" xmlns="" id="{BA2F377D-5F16-42D8-8E2C-DAAA38275D45}"/>
                  </a:ext>
                </a:extLst>
              </p:cNvPr>
              <p:cNvSpPr>
                <a:spLocks noChangeArrowheads="1"/>
              </p:cNvSpPr>
              <p:nvPr/>
            </p:nvSpPr>
            <p:spPr bwMode="auto">
              <a:xfrm>
                <a:off x="22222980" y="3288859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8" name="Oval 977">
                <a:extLst>
                  <a:ext uri="{FF2B5EF4-FFF2-40B4-BE49-F238E27FC236}">
                    <a16:creationId xmlns:a16="http://schemas.microsoft.com/office/drawing/2014/main" xmlns="" id="{AD78D1E1-6AB9-4F1D-9D14-2CAA37E5A1A1}"/>
                  </a:ext>
                </a:extLst>
              </p:cNvPr>
              <p:cNvSpPr>
                <a:spLocks noChangeArrowheads="1"/>
              </p:cNvSpPr>
              <p:nvPr/>
            </p:nvSpPr>
            <p:spPr bwMode="auto">
              <a:xfrm>
                <a:off x="22222980" y="3288859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79" name="Oval 978">
                <a:extLst>
                  <a:ext uri="{FF2B5EF4-FFF2-40B4-BE49-F238E27FC236}">
                    <a16:creationId xmlns:a16="http://schemas.microsoft.com/office/drawing/2014/main" xmlns="" id="{5F728466-1764-47E4-B25A-7F0CF8EA12E1}"/>
                  </a:ext>
                </a:extLst>
              </p:cNvPr>
              <p:cNvSpPr>
                <a:spLocks noChangeArrowheads="1"/>
              </p:cNvSpPr>
              <p:nvPr/>
            </p:nvSpPr>
            <p:spPr bwMode="auto">
              <a:xfrm>
                <a:off x="18253602" y="3389130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0" name="Oval 979">
                <a:extLst>
                  <a:ext uri="{FF2B5EF4-FFF2-40B4-BE49-F238E27FC236}">
                    <a16:creationId xmlns:a16="http://schemas.microsoft.com/office/drawing/2014/main" xmlns="" id="{4DDBA2CA-C567-44F4-9CE5-198D09415080}"/>
                  </a:ext>
                </a:extLst>
              </p:cNvPr>
              <p:cNvSpPr>
                <a:spLocks noChangeArrowheads="1"/>
              </p:cNvSpPr>
              <p:nvPr/>
            </p:nvSpPr>
            <p:spPr bwMode="auto">
              <a:xfrm>
                <a:off x="18253602" y="33891309"/>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1" name="Oval 980">
                <a:extLst>
                  <a:ext uri="{FF2B5EF4-FFF2-40B4-BE49-F238E27FC236}">
                    <a16:creationId xmlns:a16="http://schemas.microsoft.com/office/drawing/2014/main" xmlns="" id="{F67C995E-4A0D-4DDB-A3C3-CA26E4525E46}"/>
                  </a:ext>
                </a:extLst>
              </p:cNvPr>
              <p:cNvSpPr>
                <a:spLocks noChangeArrowheads="1"/>
              </p:cNvSpPr>
              <p:nvPr/>
            </p:nvSpPr>
            <p:spPr bwMode="auto">
              <a:xfrm>
                <a:off x="21211441" y="3386836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2" name="Oval 981">
                <a:extLst>
                  <a:ext uri="{FF2B5EF4-FFF2-40B4-BE49-F238E27FC236}">
                    <a16:creationId xmlns:a16="http://schemas.microsoft.com/office/drawing/2014/main" xmlns="" id="{E0CD62C9-166C-42AF-8E98-C7A205FF77ED}"/>
                  </a:ext>
                </a:extLst>
              </p:cNvPr>
              <p:cNvSpPr>
                <a:spLocks noChangeArrowheads="1"/>
              </p:cNvSpPr>
              <p:nvPr/>
            </p:nvSpPr>
            <p:spPr bwMode="auto">
              <a:xfrm>
                <a:off x="21211441" y="3386836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3" name="Oval 982">
                <a:extLst>
                  <a:ext uri="{FF2B5EF4-FFF2-40B4-BE49-F238E27FC236}">
                    <a16:creationId xmlns:a16="http://schemas.microsoft.com/office/drawing/2014/main" xmlns="" id="{C9EFDA60-07FA-499B-A1A6-59162013334E}"/>
                  </a:ext>
                </a:extLst>
              </p:cNvPr>
              <p:cNvSpPr>
                <a:spLocks noChangeArrowheads="1"/>
              </p:cNvSpPr>
              <p:nvPr/>
            </p:nvSpPr>
            <p:spPr bwMode="auto">
              <a:xfrm>
                <a:off x="18339976" y="3338192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4" name="Oval 983">
                <a:extLst>
                  <a:ext uri="{FF2B5EF4-FFF2-40B4-BE49-F238E27FC236}">
                    <a16:creationId xmlns:a16="http://schemas.microsoft.com/office/drawing/2014/main" xmlns="" id="{12784458-4E5D-463C-A3F8-1F7A3C1499B7}"/>
                  </a:ext>
                </a:extLst>
              </p:cNvPr>
              <p:cNvSpPr>
                <a:spLocks noChangeArrowheads="1"/>
              </p:cNvSpPr>
              <p:nvPr/>
            </p:nvSpPr>
            <p:spPr bwMode="auto">
              <a:xfrm>
                <a:off x="18339976" y="3338192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5" name="Oval 984">
                <a:extLst>
                  <a:ext uri="{FF2B5EF4-FFF2-40B4-BE49-F238E27FC236}">
                    <a16:creationId xmlns:a16="http://schemas.microsoft.com/office/drawing/2014/main" xmlns="" id="{F75DCBFF-0E71-4779-85F6-118C6CFD56CB}"/>
                  </a:ext>
                </a:extLst>
              </p:cNvPr>
              <p:cNvSpPr>
                <a:spLocks noChangeArrowheads="1"/>
              </p:cNvSpPr>
              <p:nvPr/>
            </p:nvSpPr>
            <p:spPr bwMode="auto">
              <a:xfrm>
                <a:off x="21126986" y="3432268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6" name="Oval 985">
                <a:extLst>
                  <a:ext uri="{FF2B5EF4-FFF2-40B4-BE49-F238E27FC236}">
                    <a16:creationId xmlns:a16="http://schemas.microsoft.com/office/drawing/2014/main" xmlns="" id="{EC7041CB-34EB-4D63-A8A1-237371F433BA}"/>
                  </a:ext>
                </a:extLst>
              </p:cNvPr>
              <p:cNvSpPr>
                <a:spLocks noChangeArrowheads="1"/>
              </p:cNvSpPr>
              <p:nvPr/>
            </p:nvSpPr>
            <p:spPr bwMode="auto">
              <a:xfrm>
                <a:off x="21126986" y="3432268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7" name="Oval 986">
                <a:extLst>
                  <a:ext uri="{FF2B5EF4-FFF2-40B4-BE49-F238E27FC236}">
                    <a16:creationId xmlns:a16="http://schemas.microsoft.com/office/drawing/2014/main" xmlns="" id="{D6F554B1-93CB-468C-95CA-FAD62BC482C0}"/>
                  </a:ext>
                </a:extLst>
              </p:cNvPr>
              <p:cNvSpPr>
                <a:spLocks noChangeArrowheads="1"/>
              </p:cNvSpPr>
              <p:nvPr/>
            </p:nvSpPr>
            <p:spPr bwMode="auto">
              <a:xfrm>
                <a:off x="20366892" y="3417812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8" name="Oval 987">
                <a:extLst>
                  <a:ext uri="{FF2B5EF4-FFF2-40B4-BE49-F238E27FC236}">
                    <a16:creationId xmlns:a16="http://schemas.microsoft.com/office/drawing/2014/main" xmlns="" id="{2E978A3D-E7E8-4091-B55E-DDF7861EFB41}"/>
                  </a:ext>
                </a:extLst>
              </p:cNvPr>
              <p:cNvSpPr>
                <a:spLocks noChangeArrowheads="1"/>
              </p:cNvSpPr>
              <p:nvPr/>
            </p:nvSpPr>
            <p:spPr bwMode="auto">
              <a:xfrm>
                <a:off x="20366892" y="34178125"/>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89" name="Oval 988">
                <a:extLst>
                  <a:ext uri="{FF2B5EF4-FFF2-40B4-BE49-F238E27FC236}">
                    <a16:creationId xmlns:a16="http://schemas.microsoft.com/office/drawing/2014/main" xmlns="" id="{9BA724FC-50FD-46DD-BB14-1AD657B2B004}"/>
                  </a:ext>
                </a:extLst>
              </p:cNvPr>
              <p:cNvSpPr>
                <a:spLocks noChangeArrowheads="1"/>
              </p:cNvSpPr>
              <p:nvPr/>
            </p:nvSpPr>
            <p:spPr bwMode="auto">
              <a:xfrm>
                <a:off x="18253602" y="3399456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0" name="Oval 989">
                <a:extLst>
                  <a:ext uri="{FF2B5EF4-FFF2-40B4-BE49-F238E27FC236}">
                    <a16:creationId xmlns:a16="http://schemas.microsoft.com/office/drawing/2014/main" xmlns="" id="{21675B95-61A7-44EE-9211-6DE2B3B2BE12}"/>
                  </a:ext>
                </a:extLst>
              </p:cNvPr>
              <p:cNvSpPr>
                <a:spLocks noChangeArrowheads="1"/>
              </p:cNvSpPr>
              <p:nvPr/>
            </p:nvSpPr>
            <p:spPr bwMode="auto">
              <a:xfrm>
                <a:off x="18253602" y="3399456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1" name="Oval 990">
                <a:extLst>
                  <a:ext uri="{FF2B5EF4-FFF2-40B4-BE49-F238E27FC236}">
                    <a16:creationId xmlns:a16="http://schemas.microsoft.com/office/drawing/2014/main" xmlns="" id="{ECA878B0-09A7-44DD-AAA2-492FD5BE40B4}"/>
                  </a:ext>
                </a:extLst>
              </p:cNvPr>
              <p:cNvSpPr>
                <a:spLocks noChangeArrowheads="1"/>
              </p:cNvSpPr>
              <p:nvPr/>
            </p:nvSpPr>
            <p:spPr bwMode="auto">
              <a:xfrm>
                <a:off x="18844786" y="3521525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2" name="Oval 991">
                <a:extLst>
                  <a:ext uri="{FF2B5EF4-FFF2-40B4-BE49-F238E27FC236}">
                    <a16:creationId xmlns:a16="http://schemas.microsoft.com/office/drawing/2014/main" xmlns="" id="{5831528F-3A38-48D6-B41D-0C3E40C6C261}"/>
                  </a:ext>
                </a:extLst>
              </p:cNvPr>
              <p:cNvSpPr>
                <a:spLocks noChangeArrowheads="1"/>
              </p:cNvSpPr>
              <p:nvPr/>
            </p:nvSpPr>
            <p:spPr bwMode="auto">
              <a:xfrm>
                <a:off x="18844786" y="35215256"/>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3" name="Oval 992">
                <a:extLst>
                  <a:ext uri="{FF2B5EF4-FFF2-40B4-BE49-F238E27FC236}">
                    <a16:creationId xmlns:a16="http://schemas.microsoft.com/office/drawing/2014/main" xmlns="" id="{0FC3F808-D5DE-4E7C-94E2-73D596FD22E4}"/>
                  </a:ext>
                </a:extLst>
              </p:cNvPr>
              <p:cNvSpPr>
                <a:spLocks noChangeArrowheads="1"/>
              </p:cNvSpPr>
              <p:nvPr/>
            </p:nvSpPr>
            <p:spPr bwMode="auto">
              <a:xfrm>
                <a:off x="18253602" y="34790768"/>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4" name="Oval 993">
                <a:extLst>
                  <a:ext uri="{FF2B5EF4-FFF2-40B4-BE49-F238E27FC236}">
                    <a16:creationId xmlns:a16="http://schemas.microsoft.com/office/drawing/2014/main" xmlns="" id="{067E3403-DB8F-4E6D-B719-D0F841E4105A}"/>
                  </a:ext>
                </a:extLst>
              </p:cNvPr>
              <p:cNvSpPr>
                <a:spLocks noChangeArrowheads="1"/>
              </p:cNvSpPr>
              <p:nvPr/>
            </p:nvSpPr>
            <p:spPr bwMode="auto">
              <a:xfrm>
                <a:off x="18253602" y="34790768"/>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5" name="Oval 994">
                <a:extLst>
                  <a:ext uri="{FF2B5EF4-FFF2-40B4-BE49-F238E27FC236}">
                    <a16:creationId xmlns:a16="http://schemas.microsoft.com/office/drawing/2014/main" xmlns="" id="{AE7C0815-D973-4988-AA71-CBC290C51ECD}"/>
                  </a:ext>
                </a:extLst>
              </p:cNvPr>
              <p:cNvSpPr>
                <a:spLocks noChangeArrowheads="1"/>
              </p:cNvSpPr>
              <p:nvPr/>
            </p:nvSpPr>
            <p:spPr bwMode="auto">
              <a:xfrm>
                <a:off x="21718170" y="33765108"/>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6" name="Oval 995">
                <a:extLst>
                  <a:ext uri="{FF2B5EF4-FFF2-40B4-BE49-F238E27FC236}">
                    <a16:creationId xmlns:a16="http://schemas.microsoft.com/office/drawing/2014/main" xmlns="" id="{CE3E79B4-4312-4165-A9E2-F8F511857093}"/>
                  </a:ext>
                </a:extLst>
              </p:cNvPr>
              <p:cNvSpPr>
                <a:spLocks noChangeArrowheads="1"/>
              </p:cNvSpPr>
              <p:nvPr/>
            </p:nvSpPr>
            <p:spPr bwMode="auto">
              <a:xfrm>
                <a:off x="21718170" y="33765108"/>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7" name="Oval 996">
                <a:extLst>
                  <a:ext uri="{FF2B5EF4-FFF2-40B4-BE49-F238E27FC236}">
                    <a16:creationId xmlns:a16="http://schemas.microsoft.com/office/drawing/2014/main" xmlns="" id="{F2DB2F58-5D2A-4C48-97E8-BEE433F2932B}"/>
                  </a:ext>
                </a:extLst>
              </p:cNvPr>
              <p:cNvSpPr>
                <a:spLocks noChangeArrowheads="1"/>
              </p:cNvSpPr>
              <p:nvPr/>
            </p:nvSpPr>
            <p:spPr bwMode="auto">
              <a:xfrm>
                <a:off x="20366892" y="3362973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8" name="Oval 997">
                <a:extLst>
                  <a:ext uri="{FF2B5EF4-FFF2-40B4-BE49-F238E27FC236}">
                    <a16:creationId xmlns:a16="http://schemas.microsoft.com/office/drawing/2014/main" xmlns="" id="{51D1A756-D7B2-4088-9FA2-C1CCA777E566}"/>
                  </a:ext>
                </a:extLst>
              </p:cNvPr>
              <p:cNvSpPr>
                <a:spLocks noChangeArrowheads="1"/>
              </p:cNvSpPr>
              <p:nvPr/>
            </p:nvSpPr>
            <p:spPr bwMode="auto">
              <a:xfrm>
                <a:off x="20366892" y="33629731"/>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999" name="Oval 998">
                <a:extLst>
                  <a:ext uri="{FF2B5EF4-FFF2-40B4-BE49-F238E27FC236}">
                    <a16:creationId xmlns:a16="http://schemas.microsoft.com/office/drawing/2014/main" xmlns="" id="{F7C49E68-85A8-4215-8A7E-874487AEAD1F}"/>
                  </a:ext>
                </a:extLst>
              </p:cNvPr>
              <p:cNvSpPr>
                <a:spLocks noChangeArrowheads="1"/>
              </p:cNvSpPr>
              <p:nvPr/>
            </p:nvSpPr>
            <p:spPr bwMode="auto">
              <a:xfrm>
                <a:off x="22641416" y="34402990"/>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0" name="Oval 999">
                <a:extLst>
                  <a:ext uri="{FF2B5EF4-FFF2-40B4-BE49-F238E27FC236}">
                    <a16:creationId xmlns:a16="http://schemas.microsoft.com/office/drawing/2014/main" xmlns="" id="{499BDF00-1219-4AAB-9F0F-EBE301A4D658}"/>
                  </a:ext>
                </a:extLst>
              </p:cNvPr>
              <p:cNvSpPr>
                <a:spLocks noChangeArrowheads="1"/>
              </p:cNvSpPr>
              <p:nvPr/>
            </p:nvSpPr>
            <p:spPr bwMode="auto">
              <a:xfrm>
                <a:off x="22641416" y="34402990"/>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1" name="Oval 1000">
                <a:extLst>
                  <a:ext uri="{FF2B5EF4-FFF2-40B4-BE49-F238E27FC236}">
                    <a16:creationId xmlns:a16="http://schemas.microsoft.com/office/drawing/2014/main" xmlns="" id="{3D609623-D5C8-4565-9F90-5C45DAF3C1FC}"/>
                  </a:ext>
                </a:extLst>
              </p:cNvPr>
              <p:cNvSpPr>
                <a:spLocks noChangeArrowheads="1"/>
              </p:cNvSpPr>
              <p:nvPr/>
            </p:nvSpPr>
            <p:spPr bwMode="auto">
              <a:xfrm>
                <a:off x="19435970" y="3471275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2" name="Oval 1001">
                <a:extLst>
                  <a:ext uri="{FF2B5EF4-FFF2-40B4-BE49-F238E27FC236}">
                    <a16:creationId xmlns:a16="http://schemas.microsoft.com/office/drawing/2014/main" xmlns="" id="{B27321E3-BF6C-46CF-BEF5-C3E8B6D44D07}"/>
                  </a:ext>
                </a:extLst>
              </p:cNvPr>
              <p:cNvSpPr>
                <a:spLocks noChangeArrowheads="1"/>
              </p:cNvSpPr>
              <p:nvPr/>
            </p:nvSpPr>
            <p:spPr bwMode="auto">
              <a:xfrm>
                <a:off x="19435970" y="3471275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3" name="Oval 1002">
                <a:extLst>
                  <a:ext uri="{FF2B5EF4-FFF2-40B4-BE49-F238E27FC236}">
                    <a16:creationId xmlns:a16="http://schemas.microsoft.com/office/drawing/2014/main" xmlns="" id="{F2A26CFF-C6E3-4A43-8A42-A9DE68FD9E5D}"/>
                  </a:ext>
                </a:extLst>
              </p:cNvPr>
              <p:cNvSpPr>
                <a:spLocks noChangeArrowheads="1"/>
              </p:cNvSpPr>
              <p:nvPr/>
            </p:nvSpPr>
            <p:spPr bwMode="auto">
              <a:xfrm>
                <a:off x="21804545" y="3362055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4" name="Oval 1003">
                <a:extLst>
                  <a:ext uri="{FF2B5EF4-FFF2-40B4-BE49-F238E27FC236}">
                    <a16:creationId xmlns:a16="http://schemas.microsoft.com/office/drawing/2014/main" xmlns="" id="{351F8443-D4FC-4BCD-A793-ABCD96F70B4A}"/>
                  </a:ext>
                </a:extLst>
              </p:cNvPr>
              <p:cNvSpPr>
                <a:spLocks noChangeArrowheads="1"/>
              </p:cNvSpPr>
              <p:nvPr/>
            </p:nvSpPr>
            <p:spPr bwMode="auto">
              <a:xfrm>
                <a:off x="21804545" y="3362055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5" name="Oval 1004">
                <a:extLst>
                  <a:ext uri="{FF2B5EF4-FFF2-40B4-BE49-F238E27FC236}">
                    <a16:creationId xmlns:a16="http://schemas.microsoft.com/office/drawing/2014/main" xmlns="" id="{D3E20366-62B5-4BD1-AFED-18B99FDC1941}"/>
                  </a:ext>
                </a:extLst>
              </p:cNvPr>
              <p:cNvSpPr>
                <a:spLocks noChangeArrowheads="1"/>
              </p:cNvSpPr>
              <p:nvPr/>
            </p:nvSpPr>
            <p:spPr bwMode="auto">
              <a:xfrm>
                <a:off x="20952319" y="3585084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6" name="Oval 1005">
                <a:extLst>
                  <a:ext uri="{FF2B5EF4-FFF2-40B4-BE49-F238E27FC236}">
                    <a16:creationId xmlns:a16="http://schemas.microsoft.com/office/drawing/2014/main" xmlns="" id="{748D5A01-DF20-437A-8CF7-748F54C03FFB}"/>
                  </a:ext>
                </a:extLst>
              </p:cNvPr>
              <p:cNvSpPr>
                <a:spLocks noChangeArrowheads="1"/>
              </p:cNvSpPr>
              <p:nvPr/>
            </p:nvSpPr>
            <p:spPr bwMode="auto">
              <a:xfrm>
                <a:off x="20952319" y="35850844"/>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7" name="Oval 1006">
                <a:extLst>
                  <a:ext uri="{FF2B5EF4-FFF2-40B4-BE49-F238E27FC236}">
                    <a16:creationId xmlns:a16="http://schemas.microsoft.com/office/drawing/2014/main" xmlns="" id="{FFF279F7-C963-4CAB-ADD9-4E4802CA7FEB}"/>
                  </a:ext>
                </a:extLst>
              </p:cNvPr>
              <p:cNvSpPr>
                <a:spLocks noChangeArrowheads="1"/>
              </p:cNvSpPr>
              <p:nvPr/>
            </p:nvSpPr>
            <p:spPr bwMode="auto">
              <a:xfrm>
                <a:off x="20194144" y="3424237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8" name="Oval 1007">
                <a:extLst>
                  <a:ext uri="{FF2B5EF4-FFF2-40B4-BE49-F238E27FC236}">
                    <a16:creationId xmlns:a16="http://schemas.microsoft.com/office/drawing/2014/main" xmlns="" id="{02AFC8B0-52DA-4F01-8767-B054D00E6975}"/>
                  </a:ext>
                </a:extLst>
              </p:cNvPr>
              <p:cNvSpPr>
                <a:spLocks noChangeArrowheads="1"/>
              </p:cNvSpPr>
              <p:nvPr/>
            </p:nvSpPr>
            <p:spPr bwMode="auto">
              <a:xfrm>
                <a:off x="20194144" y="3424237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09" name="Oval 1008">
                <a:extLst>
                  <a:ext uri="{FF2B5EF4-FFF2-40B4-BE49-F238E27FC236}">
                    <a16:creationId xmlns:a16="http://schemas.microsoft.com/office/drawing/2014/main" xmlns="" id="{38A0D655-34E0-4683-9BE0-0D2FCD6DC76D}"/>
                  </a:ext>
                </a:extLst>
              </p:cNvPr>
              <p:cNvSpPr>
                <a:spLocks noChangeArrowheads="1"/>
              </p:cNvSpPr>
              <p:nvPr/>
            </p:nvSpPr>
            <p:spPr bwMode="auto">
              <a:xfrm>
                <a:off x="19942699" y="3491926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0" name="Oval 1009">
                <a:extLst>
                  <a:ext uri="{FF2B5EF4-FFF2-40B4-BE49-F238E27FC236}">
                    <a16:creationId xmlns:a16="http://schemas.microsoft.com/office/drawing/2014/main" xmlns="" id="{33FD96A4-EA6D-44B9-9932-938A416014CA}"/>
                  </a:ext>
                </a:extLst>
              </p:cNvPr>
              <p:cNvSpPr>
                <a:spLocks noChangeArrowheads="1"/>
              </p:cNvSpPr>
              <p:nvPr/>
            </p:nvSpPr>
            <p:spPr bwMode="auto">
              <a:xfrm>
                <a:off x="19942699" y="34919262"/>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1" name="Oval 1010">
                <a:extLst>
                  <a:ext uri="{FF2B5EF4-FFF2-40B4-BE49-F238E27FC236}">
                    <a16:creationId xmlns:a16="http://schemas.microsoft.com/office/drawing/2014/main" xmlns="" id="{B4E43509-46B9-4332-BC42-84B07F10B10B}"/>
                  </a:ext>
                </a:extLst>
              </p:cNvPr>
              <p:cNvSpPr>
                <a:spLocks noChangeArrowheads="1"/>
              </p:cNvSpPr>
              <p:nvPr/>
            </p:nvSpPr>
            <p:spPr bwMode="auto">
              <a:xfrm>
                <a:off x="21292057" y="34361688"/>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2" name="Oval 1011">
                <a:extLst>
                  <a:ext uri="{FF2B5EF4-FFF2-40B4-BE49-F238E27FC236}">
                    <a16:creationId xmlns:a16="http://schemas.microsoft.com/office/drawing/2014/main" xmlns="" id="{E57F0492-B49A-46CA-97E2-3B1BF558E82E}"/>
                  </a:ext>
                </a:extLst>
              </p:cNvPr>
              <p:cNvSpPr>
                <a:spLocks noChangeArrowheads="1"/>
              </p:cNvSpPr>
              <p:nvPr/>
            </p:nvSpPr>
            <p:spPr bwMode="auto">
              <a:xfrm>
                <a:off x="21292057" y="34361688"/>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3" name="Oval 1012">
                <a:extLst>
                  <a:ext uri="{FF2B5EF4-FFF2-40B4-BE49-F238E27FC236}">
                    <a16:creationId xmlns:a16="http://schemas.microsoft.com/office/drawing/2014/main" xmlns="" id="{17DC9918-9D3D-40A3-BA35-34A3E9F8E2FD}"/>
                  </a:ext>
                </a:extLst>
              </p:cNvPr>
              <p:cNvSpPr>
                <a:spLocks noChangeArrowheads="1"/>
              </p:cNvSpPr>
              <p:nvPr/>
            </p:nvSpPr>
            <p:spPr bwMode="auto">
              <a:xfrm>
                <a:off x="21126986" y="3257883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sp>
            <p:nvSpPr>
              <p:cNvPr id="1014" name="Oval 1013">
                <a:extLst>
                  <a:ext uri="{FF2B5EF4-FFF2-40B4-BE49-F238E27FC236}">
                    <a16:creationId xmlns:a16="http://schemas.microsoft.com/office/drawing/2014/main" xmlns="" id="{155B3A0E-D81E-4D93-A2E4-CE2626A8818D}"/>
                  </a:ext>
                </a:extLst>
              </p:cNvPr>
              <p:cNvSpPr>
                <a:spLocks noChangeArrowheads="1"/>
              </p:cNvSpPr>
              <p:nvPr/>
            </p:nvSpPr>
            <p:spPr bwMode="auto">
              <a:xfrm>
                <a:off x="21126986" y="32578833"/>
                <a:ext cx="144000" cy="144000"/>
              </a:xfrm>
              <a:prstGeom prst="ellipse">
                <a:avLst/>
              </a:prstGeom>
              <a:grpFill/>
              <a:ln w="6350">
                <a:solidFill>
                  <a:schemeClr val="bg1">
                    <a:lumMod val="65000"/>
                  </a:schemeClr>
                </a:solidFill>
                <a:prstDash val="solid"/>
                <a:round/>
                <a:headEnd/>
                <a:tailEnd/>
              </a:ln>
            </p:spPr>
            <p:txBody>
              <a:bodyPr vert="horz" wrap="square" lIns="14649" tIns="7324" rIns="14649" bIns="732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4">
                  <a:latin typeface="Arial" panose="020B0604020202020204" pitchFamily="34" charset="0"/>
                  <a:cs typeface="Arial" panose="020B0604020202020204" pitchFamily="34" charset="0"/>
                </a:endParaRPr>
              </a:p>
            </p:txBody>
          </p:sp>
        </p:grpSp>
        <p:sp>
          <p:nvSpPr>
            <p:cNvPr id="954" name="Rectangle 6">
              <a:extLst>
                <a:ext uri="{FF2B5EF4-FFF2-40B4-BE49-F238E27FC236}">
                  <a16:creationId xmlns:a16="http://schemas.microsoft.com/office/drawing/2014/main" xmlns="" id="{E620FE4B-36FC-42EE-BF5F-3F7C719EB6F2}"/>
                </a:ext>
              </a:extLst>
            </p:cNvPr>
            <p:cNvSpPr>
              <a:spLocks noChangeArrowheads="1"/>
            </p:cNvSpPr>
            <p:nvPr/>
          </p:nvSpPr>
          <p:spPr bwMode="auto">
            <a:xfrm>
              <a:off x="18020306" y="31491478"/>
              <a:ext cx="4897017"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544" b="1" dirty="0">
                  <a:solidFill>
                    <a:srgbClr val="000000"/>
                  </a:solidFill>
                </a:rPr>
                <a:t>Centre of Pressure total excursion</a:t>
              </a:r>
              <a:endParaRPr lang="en-US" altLang="en-US" sz="544" b="1" dirty="0"/>
            </a:p>
          </p:txBody>
        </p:sp>
        <p:sp>
          <p:nvSpPr>
            <p:cNvPr id="955" name="Rectangle 6">
              <a:extLst>
                <a:ext uri="{FF2B5EF4-FFF2-40B4-BE49-F238E27FC236}">
                  <a16:creationId xmlns:a16="http://schemas.microsoft.com/office/drawing/2014/main" xmlns="" id="{466481C6-3F33-4A69-BEB8-B2B50C882EB0}"/>
                </a:ext>
              </a:extLst>
            </p:cNvPr>
            <p:cNvSpPr>
              <a:spLocks noChangeArrowheads="1"/>
            </p:cNvSpPr>
            <p:nvPr/>
          </p:nvSpPr>
          <p:spPr bwMode="auto">
            <a:xfrm>
              <a:off x="24068981" y="31491478"/>
              <a:ext cx="5872369" cy="348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46487"/>
              <a:r>
                <a:rPr lang="en-US" altLang="en-US" sz="544" b="1" dirty="0">
                  <a:solidFill>
                    <a:srgbClr val="000000"/>
                  </a:solidFill>
                </a:rPr>
                <a:t>Amount of asymmetric load distribution</a:t>
              </a:r>
              <a:endParaRPr lang="en-US" altLang="en-US" sz="544" b="1" dirty="0"/>
            </a:p>
          </p:txBody>
        </p:sp>
        <p:sp>
          <p:nvSpPr>
            <p:cNvPr id="957" name="Rectangle 956">
              <a:extLst>
                <a:ext uri="{FF2B5EF4-FFF2-40B4-BE49-F238E27FC236}">
                  <a16:creationId xmlns:a16="http://schemas.microsoft.com/office/drawing/2014/main" xmlns="" id="{22920E07-EE9C-4D4A-853B-273A8519009F}"/>
                </a:ext>
              </a:extLst>
            </p:cNvPr>
            <p:cNvSpPr>
              <a:spLocks noChangeArrowheads="1"/>
            </p:cNvSpPr>
            <p:nvPr/>
          </p:nvSpPr>
          <p:spPr bwMode="auto">
            <a:xfrm>
              <a:off x="20237694" y="32954909"/>
              <a:ext cx="1677590" cy="29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487" eaLnBrk="0" hangingPunct="0"/>
              <a:r>
                <a:rPr lang="en-US" altLang="en-US" sz="453" i="1" dirty="0">
                  <a:solidFill>
                    <a:srgbClr val="000000"/>
                  </a:solidFill>
                  <a:latin typeface="Arial" panose="020B0604020202020204" pitchFamily="34" charset="0"/>
                  <a:cs typeface="Arial" panose="020B0604020202020204" pitchFamily="34" charset="0"/>
                </a:rPr>
                <a:t>Regression line</a:t>
              </a:r>
              <a:endParaRPr lang="en-US" altLang="en-US" sz="453" dirty="0">
                <a:latin typeface="Arial" panose="020B0604020202020204" pitchFamily="34" charset="0"/>
                <a:cs typeface="Arial" panose="020B0604020202020204" pitchFamily="34" charset="0"/>
              </a:endParaRPr>
            </a:p>
          </p:txBody>
        </p:sp>
        <p:cxnSp>
          <p:nvCxnSpPr>
            <p:cNvPr id="958" name="Straight Connector 957">
              <a:extLst>
                <a:ext uri="{FF2B5EF4-FFF2-40B4-BE49-F238E27FC236}">
                  <a16:creationId xmlns:a16="http://schemas.microsoft.com/office/drawing/2014/main" xmlns="" id="{D47A80B7-2181-471A-AF96-55609194BD86}"/>
                </a:ext>
              </a:extLst>
            </p:cNvPr>
            <p:cNvCxnSpPr>
              <a:cxnSpLocks/>
              <a:stCxn id="873" idx="43"/>
            </p:cNvCxnSpPr>
            <p:nvPr/>
          </p:nvCxnSpPr>
          <p:spPr>
            <a:xfrm flipH="1" flipV="1">
              <a:off x="21945237" y="33221305"/>
              <a:ext cx="412316" cy="58969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8" name="Picture 4" descr="Lo Statuto">
            <a:extLst>
              <a:ext uri="{FF2B5EF4-FFF2-40B4-BE49-F238E27FC236}">
                <a16:creationId xmlns:a16="http://schemas.microsoft.com/office/drawing/2014/main" xmlns="" id="{9C299CDF-998E-4F6C-A677-BA4E2839D49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71351" y="163951"/>
            <a:ext cx="317655" cy="491713"/>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2" descr="Centro Medico Polispecialistico - Medicantú - Cantù">
            <a:extLst>
              <a:ext uri="{FF2B5EF4-FFF2-40B4-BE49-F238E27FC236}">
                <a16:creationId xmlns:a16="http://schemas.microsoft.com/office/drawing/2014/main" xmlns="" id="{6190D9DA-0696-4DEC-8995-E064718CACC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65600" y="690096"/>
            <a:ext cx="682938" cy="4165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56026B1F-9E74-424E-8305-D0C2BB22FA03}"/>
              </a:ext>
            </a:extLst>
          </p:cNvPr>
          <p:cNvCxnSpPr>
            <a:cxnSpLocks/>
          </p:cNvCxnSpPr>
          <p:nvPr/>
        </p:nvCxnSpPr>
        <p:spPr bwMode="auto">
          <a:xfrm>
            <a:off x="4465275" y="1217892"/>
            <a:ext cx="0" cy="5609613"/>
          </a:xfrm>
          <a:prstGeom prst="line">
            <a:avLst/>
          </a:prstGeom>
          <a:ln>
            <a:solidFill>
              <a:srgbClr val="0066FF"/>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38" name="Straight Connector 337">
            <a:extLst>
              <a:ext uri="{FF2B5EF4-FFF2-40B4-BE49-F238E27FC236}">
                <a16:creationId xmlns:a16="http://schemas.microsoft.com/office/drawing/2014/main" xmlns="" id="{BCD97ACB-C497-4180-89D0-CB9F402EBAAF}"/>
              </a:ext>
            </a:extLst>
          </p:cNvPr>
          <p:cNvCxnSpPr>
            <a:cxnSpLocks/>
          </p:cNvCxnSpPr>
          <p:nvPr/>
        </p:nvCxnSpPr>
        <p:spPr bwMode="auto">
          <a:xfrm>
            <a:off x="7726726" y="1217892"/>
            <a:ext cx="0" cy="5609613"/>
          </a:xfrm>
          <a:prstGeom prst="line">
            <a:avLst/>
          </a:prstGeom>
          <a:ln>
            <a:solidFill>
              <a:srgbClr val="0066FF"/>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41" name="Rectangle 5437">
            <a:extLst>
              <a:ext uri="{FF2B5EF4-FFF2-40B4-BE49-F238E27FC236}">
                <a16:creationId xmlns:a16="http://schemas.microsoft.com/office/drawing/2014/main" xmlns="" id="{F0AC98C9-5157-493E-8777-D041499765C2}"/>
              </a:ext>
            </a:extLst>
          </p:cNvPr>
          <p:cNvSpPr>
            <a:spLocks noChangeArrowheads="1"/>
          </p:cNvSpPr>
          <p:nvPr/>
        </p:nvSpPr>
        <p:spPr bwMode="auto">
          <a:xfrm>
            <a:off x="4548714" y="1325162"/>
            <a:ext cx="3098333" cy="1569723"/>
          </a:xfrm>
          <a:prstGeom prst="rect">
            <a:avLst/>
          </a:prstGeom>
          <a:noFill/>
          <a:ln w="9525">
            <a:noFill/>
            <a:miter lim="800000"/>
            <a:headEnd/>
            <a:tailEnd/>
          </a:ln>
          <a:effectLst/>
        </p:spPr>
        <p:txBody>
          <a:bodyPr lIns="0" tIns="0" rIns="0" bIns="0"/>
          <a:lstStyle/>
          <a:p>
            <a:pPr algn="ctr" defTabSz="692508"/>
            <a:r>
              <a:rPr lang="en-US" sz="634" dirty="0"/>
              <a:t>.</a:t>
            </a:r>
            <a:r>
              <a:rPr lang="en-GB" sz="815" b="1" dirty="0">
                <a:solidFill>
                  <a:srgbClr val="000099"/>
                </a:solidFill>
                <a:effectLst>
                  <a:outerShdw blurRad="38100" dist="38100" dir="2700000" algn="tl">
                    <a:srgbClr val="C0C0C0"/>
                  </a:outerShdw>
                </a:effectLst>
              </a:rPr>
              <a:t> METHODS - 2</a:t>
            </a:r>
            <a:endParaRPr lang="en-GB" sz="725" u="sng" dirty="0">
              <a:solidFill>
                <a:srgbClr val="000000"/>
              </a:solidFill>
              <a:effectLst>
                <a:outerShdw blurRad="38100" dist="38100" dir="2700000" algn="tl">
                  <a:srgbClr val="C0C0C0"/>
                </a:outerShdw>
              </a:effectLst>
              <a:latin typeface="Courier"/>
            </a:endParaRPr>
          </a:p>
          <a:p>
            <a:pPr algn="just" defTabSz="692508">
              <a:spcBef>
                <a:spcPts val="385"/>
              </a:spcBef>
            </a:pPr>
            <a:r>
              <a:rPr lang="en-US" sz="634" b="1" dirty="0"/>
              <a:t>DATA ANALYSIS - 2</a:t>
            </a:r>
          </a:p>
          <a:p>
            <a:pPr algn="just" defTabSz="692508">
              <a:spcBef>
                <a:spcPts val="192"/>
              </a:spcBef>
            </a:pPr>
            <a:r>
              <a:rPr lang="en-US" sz="634" dirty="0"/>
              <a:t>Second, the </a:t>
            </a:r>
            <a:r>
              <a:rPr lang="en-US" sz="634" b="1" i="1" dirty="0"/>
              <a:t>weight distribution between limbs </a:t>
            </a:r>
            <a:r>
              <a:rPr lang="en-US" sz="634" dirty="0"/>
              <a:t>was computed from reaction forces collected with both force plates.  The sum of vertical reaction forces provides the amount of body weight loaded on each force plate.  The absolute difference between right-left loads </a:t>
            </a:r>
            <a:r>
              <a:rPr lang="en-US" sz="634" dirty="0" err="1"/>
              <a:t>normalised</a:t>
            </a:r>
            <a:r>
              <a:rPr lang="en-US" sz="634" dirty="0"/>
              <a:t> with respect to the total body weight was regarded as indicative of the amount of asymmetric load distribution.</a:t>
            </a:r>
          </a:p>
          <a:p>
            <a:pPr algn="just" defTabSz="692508">
              <a:spcBef>
                <a:spcPts val="815"/>
              </a:spcBef>
            </a:pPr>
            <a:r>
              <a:rPr lang="en-US" sz="634" b="1" dirty="0"/>
              <a:t>STATISTICS</a:t>
            </a:r>
          </a:p>
          <a:p>
            <a:pPr algn="just" defTabSz="692508">
              <a:spcBef>
                <a:spcPts val="192"/>
              </a:spcBef>
            </a:pPr>
            <a:r>
              <a:rPr lang="en-US" sz="634" dirty="0"/>
              <a:t>Data normality and the homogeneity of both verified. Differences in the total excursion of CoP and in load distribution were assessed with two-way ANOVA separately for each visual condition [5]).  Student’s t-test was applied to evaluate differences between testing materials in total scores for postural sways and load distribution. Pearson correlation was applied to verify whether age could affect the differences between materials.</a:t>
            </a:r>
          </a:p>
          <a:p>
            <a:pPr algn="just" defTabSz="692508">
              <a:spcBef>
                <a:spcPts val="192"/>
              </a:spcBef>
            </a:pPr>
            <a:endParaRPr lang="en-US" sz="634" dirty="0"/>
          </a:p>
        </p:txBody>
      </p:sp>
      <p:sp>
        <p:nvSpPr>
          <p:cNvPr id="344" name="Rectangle 5432">
            <a:extLst>
              <a:ext uri="{FF2B5EF4-FFF2-40B4-BE49-F238E27FC236}">
                <a16:creationId xmlns:a16="http://schemas.microsoft.com/office/drawing/2014/main" xmlns="" id="{C449232A-BEBD-45E3-875D-A3AF05841A8E}"/>
              </a:ext>
            </a:extLst>
          </p:cNvPr>
          <p:cNvSpPr>
            <a:spLocks noChangeArrowheads="1"/>
          </p:cNvSpPr>
          <p:nvPr/>
        </p:nvSpPr>
        <p:spPr bwMode="auto">
          <a:xfrm>
            <a:off x="4021665" y="625401"/>
            <a:ext cx="4288744" cy="388500"/>
          </a:xfrm>
          <a:prstGeom prst="rect">
            <a:avLst/>
          </a:prstGeom>
          <a:pattFill prst="pct5">
            <a:fgClr>
              <a:schemeClr val="accent1"/>
            </a:fgClr>
            <a:bgClr>
              <a:schemeClr val="bg1"/>
            </a:bgClr>
          </a:pattFill>
          <a:ln w="9525">
            <a:noFill/>
            <a:miter lim="800000"/>
            <a:headEnd/>
            <a:tailEnd/>
          </a:ln>
        </p:spPr>
        <p:txBody>
          <a:bodyPr wrap="square" lIns="21397" tIns="10698" rIns="21397" bIns="10698">
            <a:spAutoFit/>
          </a:bodyPr>
          <a:lstStyle/>
          <a:p>
            <a:pPr algn="ctr" defTabSz="214663"/>
            <a:r>
              <a:rPr lang="it-IT" sz="906" b="1" dirty="0"/>
              <a:t>Taian Vieira, </a:t>
            </a:r>
            <a:r>
              <a:rPr lang="it-IT" sz="906" b="1" dirty="0" err="1"/>
              <a:t>Talita</a:t>
            </a:r>
            <a:r>
              <a:rPr lang="it-IT" sz="906" b="1" dirty="0"/>
              <a:t> </a:t>
            </a:r>
            <a:r>
              <a:rPr lang="it-IT" sz="906" b="1" dirty="0" err="1"/>
              <a:t>Peixoto</a:t>
            </a:r>
            <a:r>
              <a:rPr lang="it-IT" sz="906" b="1" dirty="0"/>
              <a:t> Pinto</a:t>
            </a:r>
            <a:endParaRPr lang="pt-BR" sz="453" b="1" baseline="30000" dirty="0"/>
          </a:p>
          <a:p>
            <a:pPr algn="ctr" defTabSz="214663">
              <a:lnSpc>
                <a:spcPct val="110000"/>
              </a:lnSpc>
              <a:spcBef>
                <a:spcPts val="136"/>
              </a:spcBef>
            </a:pPr>
            <a:r>
              <a:rPr lang="it-IT" sz="634" i="1" dirty="0"/>
              <a:t>Laboratorio di Ingegneria del Sistema Neuromuscolare (</a:t>
            </a:r>
            <a:r>
              <a:rPr lang="it-IT" sz="634" i="1" dirty="0" err="1"/>
              <a:t>LISiN</a:t>
            </a:r>
            <a:r>
              <a:rPr lang="it-IT" sz="634" i="1" dirty="0"/>
              <a:t>), Politecnico di Torino, 10129 Turin, </a:t>
            </a:r>
            <a:r>
              <a:rPr lang="it-IT" sz="634" i="1" dirty="0" err="1"/>
              <a:t>Italy</a:t>
            </a:r>
            <a:endParaRPr lang="it-IT" sz="634" i="1" dirty="0"/>
          </a:p>
          <a:p>
            <a:pPr algn="ctr" defTabSz="214663">
              <a:lnSpc>
                <a:spcPct val="110000"/>
              </a:lnSpc>
            </a:pPr>
            <a:r>
              <a:rPr lang="it-IT" sz="634" i="1" dirty="0" err="1"/>
              <a:t>PoliTo</a:t>
            </a:r>
            <a:r>
              <a:rPr lang="it-IT" sz="634" i="1" baseline="30000" dirty="0" err="1"/>
              <a:t>BIO</a:t>
            </a:r>
            <a:r>
              <a:rPr lang="it-IT" sz="634" i="1" dirty="0" err="1"/>
              <a:t>Med</a:t>
            </a:r>
            <a:r>
              <a:rPr lang="it-IT" sz="634" i="1" dirty="0"/>
              <a:t> Lab, Centro Interdipartimentale, Politecnico di Torino, 10129 Turin, </a:t>
            </a:r>
            <a:r>
              <a:rPr lang="it-IT" sz="634" i="1" dirty="0" err="1"/>
              <a:t>Italy</a:t>
            </a:r>
            <a:endParaRPr lang="en-GB" sz="634" i="1" dirty="0"/>
          </a:p>
        </p:txBody>
      </p:sp>
      <p:sp>
        <p:nvSpPr>
          <p:cNvPr id="345" name="Rectangle 5432">
            <a:extLst>
              <a:ext uri="{FF2B5EF4-FFF2-40B4-BE49-F238E27FC236}">
                <a16:creationId xmlns:a16="http://schemas.microsoft.com/office/drawing/2014/main" xmlns="" id="{516E7C34-B887-47B7-8DAC-8562F88C5802}"/>
              </a:ext>
            </a:extLst>
          </p:cNvPr>
          <p:cNvSpPr>
            <a:spLocks noChangeArrowheads="1"/>
          </p:cNvSpPr>
          <p:nvPr/>
        </p:nvSpPr>
        <p:spPr bwMode="auto">
          <a:xfrm>
            <a:off x="8278877" y="623253"/>
            <a:ext cx="2041109" cy="401324"/>
          </a:xfrm>
          <a:prstGeom prst="rect">
            <a:avLst/>
          </a:prstGeom>
          <a:noFill/>
          <a:ln w="9525">
            <a:noFill/>
            <a:miter lim="800000"/>
            <a:headEnd/>
            <a:tailEnd/>
          </a:ln>
        </p:spPr>
        <p:txBody>
          <a:bodyPr wrap="square" lIns="21397" tIns="10698" rIns="21397" bIns="10698">
            <a:spAutoFit/>
          </a:bodyPr>
          <a:lstStyle/>
          <a:p>
            <a:pPr algn="ctr" defTabSz="214663"/>
            <a:r>
              <a:rPr lang="it-IT" sz="906" b="1" dirty="0"/>
              <a:t>Cristina Ansaldi</a:t>
            </a:r>
            <a:endParaRPr lang="it-IT" sz="997" b="1" baseline="30000" dirty="0"/>
          </a:p>
          <a:p>
            <a:pPr algn="ctr" defTabSz="214663">
              <a:lnSpc>
                <a:spcPct val="110000"/>
              </a:lnSpc>
              <a:spcBef>
                <a:spcPts val="136"/>
              </a:spcBef>
            </a:pPr>
            <a:r>
              <a:rPr lang="it-IT" sz="634" i="1" dirty="0"/>
              <a:t>Società Canottieri ARMIDA, 10145 Turin, </a:t>
            </a:r>
            <a:r>
              <a:rPr lang="it-IT" sz="634" i="1" dirty="0" err="1"/>
              <a:t>Italy</a:t>
            </a:r>
            <a:endParaRPr lang="it-IT" sz="634" i="1" dirty="0"/>
          </a:p>
          <a:p>
            <a:pPr algn="ctr" defTabSz="214663">
              <a:lnSpc>
                <a:spcPct val="110000"/>
              </a:lnSpc>
              <a:spcBef>
                <a:spcPts val="136"/>
              </a:spcBef>
            </a:pPr>
            <a:r>
              <a:rPr lang="it-IT" sz="634" i="1" dirty="0"/>
              <a:t>Federazione Italiana Canottaggio, 00196 Rome, </a:t>
            </a:r>
            <a:r>
              <a:rPr lang="it-IT" sz="634" i="1" dirty="0" err="1"/>
              <a:t>Italy</a:t>
            </a:r>
            <a:endParaRPr lang="it-IT" sz="634" i="1" dirty="0"/>
          </a:p>
        </p:txBody>
      </p:sp>
      <p:cxnSp>
        <p:nvCxnSpPr>
          <p:cNvPr id="349" name="Straight Connector 348">
            <a:extLst>
              <a:ext uri="{FF2B5EF4-FFF2-40B4-BE49-F238E27FC236}">
                <a16:creationId xmlns:a16="http://schemas.microsoft.com/office/drawing/2014/main" xmlns="" id="{E3E9C2B0-6B8A-485C-B67D-1B3E6C35B1F8}"/>
              </a:ext>
            </a:extLst>
          </p:cNvPr>
          <p:cNvCxnSpPr>
            <a:cxnSpLocks/>
          </p:cNvCxnSpPr>
          <p:nvPr/>
        </p:nvCxnSpPr>
        <p:spPr bwMode="auto">
          <a:xfrm flipV="1">
            <a:off x="1203824" y="1194691"/>
            <a:ext cx="9784353" cy="42467"/>
          </a:xfrm>
          <a:prstGeom prst="line">
            <a:avLst/>
          </a:prstGeom>
          <a:ln w="190500">
            <a:solidFill>
              <a:schemeClr val="accent5">
                <a:lumMod val="90000"/>
              </a:schemeClr>
            </a:solidFill>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xmlns="" id="{EFCD71A3-7E22-4748-8AE2-EAB899DD1AF2}"/>
              </a:ext>
            </a:extLst>
          </p:cNvPr>
          <p:cNvCxnSpPr>
            <a:cxnSpLocks/>
          </p:cNvCxnSpPr>
          <p:nvPr/>
        </p:nvCxnSpPr>
        <p:spPr bwMode="auto">
          <a:xfrm flipV="1">
            <a:off x="1204295" y="1168533"/>
            <a:ext cx="9784353" cy="42467"/>
          </a:xfrm>
          <a:prstGeom prst="line">
            <a:avLst/>
          </a:prstGeom>
          <a:ln>
            <a:solidFill>
              <a:srgbClr val="0066FF"/>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50" name="Straight Connector 349">
            <a:extLst>
              <a:ext uri="{FF2B5EF4-FFF2-40B4-BE49-F238E27FC236}">
                <a16:creationId xmlns:a16="http://schemas.microsoft.com/office/drawing/2014/main" xmlns="" id="{B8266E4A-A5D2-417D-875D-2C587432D9B2}"/>
              </a:ext>
            </a:extLst>
          </p:cNvPr>
          <p:cNvCxnSpPr>
            <a:cxnSpLocks/>
          </p:cNvCxnSpPr>
          <p:nvPr/>
        </p:nvCxnSpPr>
        <p:spPr bwMode="auto">
          <a:xfrm flipV="1">
            <a:off x="1204295" y="6815533"/>
            <a:ext cx="9784353" cy="42467"/>
          </a:xfrm>
          <a:prstGeom prst="line">
            <a:avLst/>
          </a:prstGeom>
          <a:ln w="190500">
            <a:solidFill>
              <a:schemeClr val="accent5">
                <a:lumMod val="90000"/>
              </a:schemeClr>
            </a:solidFill>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351" name="Straight Connector 350">
            <a:extLst>
              <a:ext uri="{FF2B5EF4-FFF2-40B4-BE49-F238E27FC236}">
                <a16:creationId xmlns:a16="http://schemas.microsoft.com/office/drawing/2014/main" xmlns="" id="{C35F9C2F-37C7-40E0-BBC6-78A98AFD7CA0}"/>
              </a:ext>
            </a:extLst>
          </p:cNvPr>
          <p:cNvCxnSpPr>
            <a:cxnSpLocks/>
          </p:cNvCxnSpPr>
          <p:nvPr/>
        </p:nvCxnSpPr>
        <p:spPr bwMode="auto">
          <a:xfrm flipV="1">
            <a:off x="1204295" y="6815533"/>
            <a:ext cx="9784353" cy="42467"/>
          </a:xfrm>
          <a:prstGeom prst="line">
            <a:avLst/>
          </a:prstGeom>
          <a:ln>
            <a:solidFill>
              <a:srgbClr val="0066FF"/>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52" name="Rectangle 5440">
            <a:extLst>
              <a:ext uri="{FF2B5EF4-FFF2-40B4-BE49-F238E27FC236}">
                <a16:creationId xmlns:a16="http://schemas.microsoft.com/office/drawing/2014/main" xmlns="" id="{861E29DD-9E5F-4AF7-A64F-879E6602EFE1}"/>
              </a:ext>
            </a:extLst>
          </p:cNvPr>
          <p:cNvSpPr>
            <a:spLocks noChangeArrowheads="1"/>
          </p:cNvSpPr>
          <p:nvPr/>
        </p:nvSpPr>
        <p:spPr bwMode="auto">
          <a:xfrm>
            <a:off x="7803284" y="5140207"/>
            <a:ext cx="2320921" cy="377690"/>
          </a:xfrm>
          <a:prstGeom prst="rect">
            <a:avLst/>
          </a:prstGeom>
          <a:pattFill prst="pct5">
            <a:fgClr>
              <a:schemeClr val="accent1"/>
            </a:fgClr>
            <a:bgClr>
              <a:schemeClr val="bg1"/>
            </a:bgClr>
          </a:pattFill>
          <a:ln w="9525">
            <a:noFill/>
            <a:miter lim="800000"/>
            <a:headEnd/>
            <a:tailEnd/>
          </a:ln>
        </p:spPr>
        <p:txBody>
          <a:bodyPr lIns="0" tIns="0" rIns="0" bIns="0"/>
          <a:lstStyle/>
          <a:p>
            <a:pPr marL="509" indent="-509" algn="just" defTabSz="692508">
              <a:spcBef>
                <a:spcPts val="533"/>
              </a:spcBef>
            </a:pPr>
            <a:r>
              <a:rPr lang="en-US" altLang="zh-CN" sz="634" dirty="0">
                <a:ea typeface="SimSun" pitchFamily="2" charset="-122"/>
              </a:rPr>
              <a:t>We would like to thank all volunteers who dedicated their time for taking part in this study, the Rowing Club ARMIDA for providing us with facilities necessary for carrying on the study, rowing coaches who assisted with the recruitment of all participants.</a:t>
            </a:r>
          </a:p>
        </p:txBody>
      </p:sp>
      <p:pic>
        <p:nvPicPr>
          <p:cNvPr id="353" name="Picture 352">
            <a:extLst>
              <a:ext uri="{FF2B5EF4-FFF2-40B4-BE49-F238E27FC236}">
                <a16:creationId xmlns:a16="http://schemas.microsoft.com/office/drawing/2014/main" xmlns="" id="{DC4904FA-D9F5-4657-916B-2495E849A4C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71060" y="4963498"/>
            <a:ext cx="662223" cy="662504"/>
          </a:xfrm>
          <a:prstGeom prst="rect">
            <a:avLst/>
          </a:prstGeom>
        </p:spPr>
      </p:pic>
      <p:pic>
        <p:nvPicPr>
          <p:cNvPr id="22" name="3-1">
            <a:hlinkClick r:id="" action="ppaction://media"/>
            <a:extLst>
              <a:ext uri="{FF2B5EF4-FFF2-40B4-BE49-F238E27FC236}">
                <a16:creationId xmlns:a16="http://schemas.microsoft.com/office/drawing/2014/main" xmlns="" id="{6132C3C9-794F-48AB-A4BE-DA45A597EC1F}"/>
              </a:ext>
            </a:extLst>
          </p:cNvPr>
          <p:cNvPicPr>
            <a:picLocks noChangeAspect="1"/>
          </p:cNvPicPr>
          <p:nvPr>
            <a:audioFile r:link="rId2"/>
            <p:extLst>
              <p:ext uri="{DAA4B4D4-6D71-4841-9C94-3DE7FCFB9230}">
                <p14:media xmlns:p14="http://schemas.microsoft.com/office/powerpoint/2010/main" r:embed="rId3">
                  <p14:trim st="551"/>
                </p14:media>
              </p:ext>
            </p:extLst>
          </p:nvPr>
        </p:nvPicPr>
        <p:blipFill>
          <a:blip r:embed="rId24"/>
          <a:stretch>
            <a:fillRect/>
          </a:stretch>
        </p:blipFill>
        <p:spPr>
          <a:xfrm>
            <a:off x="115794" y="57707"/>
            <a:ext cx="487363" cy="487363"/>
          </a:xfrm>
          <a:prstGeom prst="rect">
            <a:avLst/>
          </a:prstGeom>
        </p:spPr>
      </p:pic>
      <p:pic>
        <p:nvPicPr>
          <p:cNvPr id="23" name="4-1">
            <a:hlinkClick r:id="" action="ppaction://media"/>
            <a:extLst>
              <a:ext uri="{FF2B5EF4-FFF2-40B4-BE49-F238E27FC236}">
                <a16:creationId xmlns:a16="http://schemas.microsoft.com/office/drawing/2014/main" xmlns="" id="{DDCE1E63-7DDC-4F3E-BB6D-C179C1B6FE36}"/>
              </a:ext>
            </a:extLst>
          </p:cNvPr>
          <p:cNvPicPr>
            <a:picLocks noChangeAspect="1"/>
          </p:cNvPicPr>
          <p:nvPr>
            <a:audioFile r:link="rId5"/>
            <p:extLst>
              <p:ext uri="{DAA4B4D4-6D71-4841-9C94-3DE7FCFB9230}">
                <p14:media xmlns:p14="http://schemas.microsoft.com/office/powerpoint/2010/main" r:embed="rId4"/>
              </p:ext>
            </p:extLst>
          </p:nvPr>
        </p:nvPicPr>
        <p:blipFill>
          <a:blip r:embed="rId24"/>
          <a:stretch>
            <a:fillRect/>
          </a:stretch>
        </p:blipFill>
        <p:spPr>
          <a:xfrm>
            <a:off x="593845" y="476743"/>
            <a:ext cx="487363" cy="487363"/>
          </a:xfrm>
          <a:prstGeom prst="rect">
            <a:avLst/>
          </a:prstGeom>
        </p:spPr>
      </p:pic>
      <p:pic>
        <p:nvPicPr>
          <p:cNvPr id="24" name="5-1">
            <a:hlinkClick r:id="" action="ppaction://media"/>
            <a:extLst>
              <a:ext uri="{FF2B5EF4-FFF2-40B4-BE49-F238E27FC236}">
                <a16:creationId xmlns:a16="http://schemas.microsoft.com/office/drawing/2014/main" xmlns="" id="{191155FF-9A7C-4F08-B0DE-7854B74A3E77}"/>
              </a:ext>
            </a:extLst>
          </p:cNvPr>
          <p:cNvPicPr>
            <a:picLocks noChangeAspect="1"/>
          </p:cNvPicPr>
          <p:nvPr>
            <a:audioFile r:link="rId2"/>
            <p:extLst>
              <p:ext uri="{DAA4B4D4-6D71-4841-9C94-3DE7FCFB9230}">
                <p14:media xmlns:p14="http://schemas.microsoft.com/office/powerpoint/2010/main" r:embed="rId6">
                  <p14:trim st="400"/>
                </p14:media>
              </p:ext>
            </p:extLst>
          </p:nvPr>
        </p:nvPicPr>
        <p:blipFill>
          <a:blip r:embed="rId24"/>
          <a:stretch>
            <a:fillRect/>
          </a:stretch>
        </p:blipFill>
        <p:spPr>
          <a:xfrm>
            <a:off x="61670" y="956332"/>
            <a:ext cx="487363" cy="487363"/>
          </a:xfrm>
          <a:prstGeom prst="rect">
            <a:avLst/>
          </a:prstGeom>
        </p:spPr>
      </p:pic>
      <p:pic>
        <p:nvPicPr>
          <p:cNvPr id="25" name="6-1">
            <a:hlinkClick r:id="" action="ppaction://media"/>
            <a:extLst>
              <a:ext uri="{FF2B5EF4-FFF2-40B4-BE49-F238E27FC236}">
                <a16:creationId xmlns:a16="http://schemas.microsoft.com/office/drawing/2014/main" xmlns="" id="{257CA93C-D07D-49A5-A7DD-880A0D00C6F8}"/>
              </a:ext>
            </a:extLst>
          </p:cNvPr>
          <p:cNvPicPr>
            <a:picLocks noChangeAspect="1"/>
          </p:cNvPicPr>
          <p:nvPr>
            <a:audioFile r:link="rId2"/>
            <p:extLst>
              <p:ext uri="{DAA4B4D4-6D71-4841-9C94-3DE7FCFB9230}">
                <p14:media xmlns:p14="http://schemas.microsoft.com/office/powerpoint/2010/main" r:embed="rId7">
                  <p14:trim st="332" end="819.5625"/>
                </p14:media>
              </p:ext>
            </p:extLst>
          </p:nvPr>
        </p:nvPicPr>
        <p:blipFill>
          <a:blip r:embed="rId24"/>
          <a:stretch>
            <a:fillRect/>
          </a:stretch>
        </p:blipFill>
        <p:spPr>
          <a:xfrm>
            <a:off x="599740" y="1491293"/>
            <a:ext cx="487363" cy="487363"/>
          </a:xfrm>
          <a:prstGeom prst="rect">
            <a:avLst/>
          </a:prstGeom>
        </p:spPr>
      </p:pic>
      <p:pic>
        <p:nvPicPr>
          <p:cNvPr id="27" name="7-1">
            <a:hlinkClick r:id="" action="ppaction://media"/>
            <a:extLst>
              <a:ext uri="{FF2B5EF4-FFF2-40B4-BE49-F238E27FC236}">
                <a16:creationId xmlns:a16="http://schemas.microsoft.com/office/drawing/2014/main" xmlns="" id="{19DA9C3B-3010-4C09-AF36-E977294AB0E8}"/>
              </a:ext>
            </a:extLst>
          </p:cNvPr>
          <p:cNvPicPr>
            <a:picLocks noChangeAspect="1"/>
          </p:cNvPicPr>
          <p:nvPr>
            <a:audioFile r:link="rId2"/>
            <p:extLst>
              <p:ext uri="{DAA4B4D4-6D71-4841-9C94-3DE7FCFB9230}">
                <p14:media xmlns:p14="http://schemas.microsoft.com/office/powerpoint/2010/main" r:embed="rId8">
                  <p14:trim end="400.875"/>
                </p14:media>
              </p:ext>
            </p:extLst>
          </p:nvPr>
        </p:nvPicPr>
        <p:blipFill>
          <a:blip r:embed="rId24"/>
          <a:stretch>
            <a:fillRect/>
          </a:stretch>
        </p:blipFill>
        <p:spPr>
          <a:xfrm>
            <a:off x="89684" y="2004295"/>
            <a:ext cx="487363" cy="487363"/>
          </a:xfrm>
          <a:prstGeom prst="rect">
            <a:avLst/>
          </a:prstGeom>
        </p:spPr>
      </p:pic>
      <p:pic>
        <p:nvPicPr>
          <p:cNvPr id="28" name="8-1">
            <a:hlinkClick r:id="" action="ppaction://media"/>
            <a:extLst>
              <a:ext uri="{FF2B5EF4-FFF2-40B4-BE49-F238E27FC236}">
                <a16:creationId xmlns:a16="http://schemas.microsoft.com/office/drawing/2014/main" xmlns="" id="{7547B0C2-C1FE-4DD0-8A1C-505F78F0BEDA}"/>
              </a:ext>
            </a:extLst>
          </p:cNvPr>
          <p:cNvPicPr>
            <a:picLocks noChangeAspect="1"/>
          </p:cNvPicPr>
          <p:nvPr>
            <a:audioFile r:link="rId2"/>
            <p:extLst>
              <p:ext uri="{DAA4B4D4-6D71-4841-9C94-3DE7FCFB9230}">
                <p14:media xmlns:p14="http://schemas.microsoft.com/office/powerpoint/2010/main" r:embed="rId9">
                  <p14:trim st="246"/>
                </p14:media>
              </p:ext>
            </p:extLst>
          </p:nvPr>
        </p:nvPicPr>
        <p:blipFill>
          <a:blip r:embed="rId24"/>
          <a:stretch>
            <a:fillRect/>
          </a:stretch>
        </p:blipFill>
        <p:spPr>
          <a:xfrm>
            <a:off x="583195" y="2548327"/>
            <a:ext cx="487363" cy="487363"/>
          </a:xfrm>
          <a:prstGeom prst="rect">
            <a:avLst/>
          </a:prstGeom>
        </p:spPr>
      </p:pic>
      <p:pic>
        <p:nvPicPr>
          <p:cNvPr id="29" name="9-1">
            <a:hlinkClick r:id="" action="ppaction://media"/>
            <a:extLst>
              <a:ext uri="{FF2B5EF4-FFF2-40B4-BE49-F238E27FC236}">
                <a16:creationId xmlns:a16="http://schemas.microsoft.com/office/drawing/2014/main" xmlns="" id="{8CD1CE24-6999-4810-A59B-DF8480455D92}"/>
              </a:ext>
            </a:extLst>
          </p:cNvPr>
          <p:cNvPicPr>
            <a:picLocks noChangeAspect="1"/>
          </p:cNvPicPr>
          <p:nvPr>
            <a:audioFile r:link="rId2"/>
            <p:extLst>
              <p:ext uri="{DAA4B4D4-6D71-4841-9C94-3DE7FCFB9230}">
                <p14:media xmlns:p14="http://schemas.microsoft.com/office/powerpoint/2010/main" r:embed="rId10">
                  <p14:trim st="308"/>
                </p14:media>
              </p:ext>
            </p:extLst>
          </p:nvPr>
        </p:nvPicPr>
        <p:blipFill>
          <a:blip r:embed="rId24"/>
          <a:stretch>
            <a:fillRect/>
          </a:stretch>
        </p:blipFill>
        <p:spPr>
          <a:xfrm>
            <a:off x="95830" y="3163873"/>
            <a:ext cx="487363" cy="487363"/>
          </a:xfrm>
          <a:prstGeom prst="rect">
            <a:avLst/>
          </a:prstGeom>
        </p:spPr>
      </p:pic>
      <p:pic>
        <p:nvPicPr>
          <p:cNvPr id="30" name="10-1">
            <a:hlinkClick r:id="" action="ppaction://media"/>
            <a:extLst>
              <a:ext uri="{FF2B5EF4-FFF2-40B4-BE49-F238E27FC236}">
                <a16:creationId xmlns:a16="http://schemas.microsoft.com/office/drawing/2014/main" xmlns="" id="{FC5B17F5-8671-44DF-B600-DE079DB418AD}"/>
              </a:ext>
            </a:extLst>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585183" y="3706263"/>
            <a:ext cx="487363" cy="487363"/>
          </a:xfrm>
          <a:prstGeom prst="rect">
            <a:avLst/>
          </a:prstGeom>
        </p:spPr>
      </p:pic>
      <p:pic>
        <p:nvPicPr>
          <p:cNvPr id="31" name="11">
            <a:hlinkClick r:id="" action="ppaction://media"/>
            <a:extLst>
              <a:ext uri="{FF2B5EF4-FFF2-40B4-BE49-F238E27FC236}">
                <a16:creationId xmlns:a16="http://schemas.microsoft.com/office/drawing/2014/main" xmlns="" id="{7E01E870-FFBB-4866-9038-338B2CDC0929}"/>
              </a:ext>
            </a:extLst>
          </p:cNvPr>
          <p:cNvPicPr>
            <a:picLocks noChangeAspect="1"/>
          </p:cNvPicPr>
          <p:nvPr>
            <a:audioFile r:link="rId2"/>
            <p:extLst>
              <p:ext uri="{DAA4B4D4-6D71-4841-9C94-3DE7FCFB9230}">
                <p14:media xmlns:p14="http://schemas.microsoft.com/office/powerpoint/2010/main" r:embed="rId13">
                  <p14:trim st="372"/>
                </p14:media>
              </p:ext>
            </p:extLst>
          </p:nvPr>
        </p:nvPicPr>
        <p:blipFill>
          <a:blip r:embed="rId24"/>
          <a:stretch>
            <a:fillRect/>
          </a:stretch>
        </p:blipFill>
        <p:spPr>
          <a:xfrm>
            <a:off x="89684" y="4251233"/>
            <a:ext cx="487363" cy="487363"/>
          </a:xfrm>
          <a:prstGeom prst="rect">
            <a:avLst/>
          </a:prstGeom>
        </p:spPr>
      </p:pic>
      <p:pic>
        <p:nvPicPr>
          <p:cNvPr id="32" name="12-1">
            <a:hlinkClick r:id="" action="ppaction://media"/>
            <a:extLst>
              <a:ext uri="{FF2B5EF4-FFF2-40B4-BE49-F238E27FC236}">
                <a16:creationId xmlns:a16="http://schemas.microsoft.com/office/drawing/2014/main" xmlns="" id="{07B81F3A-7D1F-44D5-A2C6-A8C35AD99B0B}"/>
              </a:ext>
            </a:extLst>
          </p:cNvPr>
          <p:cNvPicPr>
            <a:picLocks noChangeAspect="1"/>
          </p:cNvPicPr>
          <p:nvPr>
            <a:audioFile r:link="rId2"/>
            <p:extLst>
              <p:ext uri="{DAA4B4D4-6D71-4841-9C94-3DE7FCFB9230}">
                <p14:media xmlns:p14="http://schemas.microsoft.com/office/powerpoint/2010/main" r:embed="rId14">
                  <p14:trim st="431"/>
                </p14:media>
              </p:ext>
            </p:extLst>
          </p:nvPr>
        </p:nvPicPr>
        <p:blipFill>
          <a:blip r:embed="rId24"/>
          <a:stretch>
            <a:fillRect/>
          </a:stretch>
        </p:blipFill>
        <p:spPr>
          <a:xfrm>
            <a:off x="657067" y="4635663"/>
            <a:ext cx="487363" cy="487363"/>
          </a:xfrm>
          <a:prstGeom prst="rect">
            <a:avLst/>
          </a:prstGeom>
        </p:spPr>
      </p:pic>
      <p:pic>
        <p:nvPicPr>
          <p:cNvPr id="33" name="13-1">
            <a:hlinkClick r:id="" action="ppaction://media"/>
            <a:extLst>
              <a:ext uri="{FF2B5EF4-FFF2-40B4-BE49-F238E27FC236}">
                <a16:creationId xmlns:a16="http://schemas.microsoft.com/office/drawing/2014/main" xmlns="" id="{F6A0A55B-ECC1-4310-87F7-94610B59F55B}"/>
              </a:ext>
            </a:extLst>
          </p:cNvPr>
          <p:cNvPicPr>
            <a:picLocks noChangeAspect="1"/>
          </p:cNvPicPr>
          <p:nvPr>
            <a:audioFile r:link="rId2"/>
            <p:extLst>
              <p:ext uri="{DAA4B4D4-6D71-4841-9C94-3DE7FCFB9230}">
                <p14:media xmlns:p14="http://schemas.microsoft.com/office/powerpoint/2010/main" r:embed="rId15">
                  <p14:trim st="231" end="225.1875"/>
                </p14:media>
              </p:ext>
            </p:extLst>
          </p:nvPr>
        </p:nvPicPr>
        <p:blipFill>
          <a:blip r:embed="rId24"/>
          <a:stretch>
            <a:fillRect/>
          </a:stretch>
        </p:blipFill>
        <p:spPr>
          <a:xfrm>
            <a:off x="169601" y="5051068"/>
            <a:ext cx="487363" cy="487363"/>
          </a:xfrm>
          <a:prstGeom prst="rect">
            <a:avLst/>
          </a:prstGeom>
        </p:spPr>
      </p:pic>
      <p:pic>
        <p:nvPicPr>
          <p:cNvPr id="34" name="14-1">
            <a:hlinkClick r:id="" action="ppaction://media"/>
            <a:extLst>
              <a:ext uri="{FF2B5EF4-FFF2-40B4-BE49-F238E27FC236}">
                <a16:creationId xmlns:a16="http://schemas.microsoft.com/office/drawing/2014/main" xmlns="" id="{2463FAC7-DEA0-4165-8067-BEE5F4F35A5F}"/>
              </a:ext>
            </a:extLst>
          </p:cNvPr>
          <p:cNvPicPr>
            <a:picLocks noChangeAspect="1"/>
          </p:cNvPicPr>
          <p:nvPr>
            <a:audioFile r:link="rId2"/>
            <p:extLst>
              <p:ext uri="{DAA4B4D4-6D71-4841-9C94-3DE7FCFB9230}">
                <p14:media xmlns:p14="http://schemas.microsoft.com/office/powerpoint/2010/main" r:embed="rId16">
                  <p14:trim st="182"/>
                </p14:media>
              </p:ext>
            </p:extLst>
          </p:nvPr>
        </p:nvPicPr>
        <p:blipFill>
          <a:blip r:embed="rId24"/>
          <a:stretch>
            <a:fillRect/>
          </a:stretch>
        </p:blipFill>
        <p:spPr>
          <a:xfrm>
            <a:off x="690243" y="5617732"/>
            <a:ext cx="487363" cy="487363"/>
          </a:xfrm>
          <a:prstGeom prst="rect">
            <a:avLst/>
          </a:prstGeom>
        </p:spPr>
      </p:pic>
    </p:spTree>
    <p:custDataLst>
      <p:tags r:id="rId1"/>
    </p:custDataLst>
    <p:extLst>
      <p:ext uri="{BB962C8B-B14F-4D97-AF65-F5344CB8AC3E}">
        <p14:creationId xmlns:p14="http://schemas.microsoft.com/office/powerpoint/2010/main" val="111607945"/>
      </p:ext>
    </p:extLst>
  </p:cSld>
  <p:clrMapOvr>
    <a:masterClrMapping/>
  </p:clrMapOvr>
  <mc:AlternateContent xmlns:mc="http://schemas.openxmlformats.org/markup-compatibility/2006" xmlns:p14="http://schemas.microsoft.com/office/powerpoint/2010/main">
    <mc:Choice Requires="p14">
      <p:transition spd="slow" p14:dur="2000" advClick="0" advTm="102000"/>
    </mc:Choice>
    <mc:Fallback xmlns="">
      <p:transition spd="slow" advClick="0" advTm="10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26" fill="hold"/>
                                        <p:tgtEl>
                                          <p:spTgt spid="22"/>
                                        </p:tgtEl>
                                      </p:cBhvr>
                                    </p:cmd>
                                  </p:childTnLst>
                                </p:cTn>
                              </p:par>
                            </p:childTnLst>
                          </p:cTn>
                        </p:par>
                        <p:par>
                          <p:cTn id="7" fill="hold">
                            <p:stCondLst>
                              <p:cond delay="14626"/>
                            </p:stCondLst>
                            <p:childTnLst>
                              <p:par>
                                <p:cTn id="8" presetID="1" presetClass="mediacall" presetSubtype="0" fill="hold" nodeType="afterEffect">
                                  <p:stCondLst>
                                    <p:cond delay="0"/>
                                  </p:stCondLst>
                                  <p:childTnLst>
                                    <p:cmd type="call" cmd="playFrom(0.0)">
                                      <p:cBhvr>
                                        <p:cTn id="9" dur="6008" fill="hold"/>
                                        <p:tgtEl>
                                          <p:spTgt spid="23"/>
                                        </p:tgtEl>
                                      </p:cBhvr>
                                    </p:cmd>
                                  </p:childTnLst>
                                </p:cTn>
                              </p:par>
                            </p:childTnLst>
                          </p:cTn>
                        </p:par>
                        <p:par>
                          <p:cTn id="10" fill="hold">
                            <p:stCondLst>
                              <p:cond delay="20634"/>
                            </p:stCondLst>
                            <p:childTnLst>
                              <p:par>
                                <p:cTn id="11" presetID="1" presetClass="mediacall" presetSubtype="0" fill="hold" nodeType="afterEffect">
                                  <p:stCondLst>
                                    <p:cond delay="0"/>
                                  </p:stCondLst>
                                  <p:childTnLst>
                                    <p:cmd type="call" cmd="playFrom(0.0)">
                                      <p:cBhvr>
                                        <p:cTn id="12" dur="12870" fill="hold"/>
                                        <p:tgtEl>
                                          <p:spTgt spid="24"/>
                                        </p:tgtEl>
                                      </p:cBhvr>
                                    </p:cmd>
                                  </p:childTnLst>
                                </p:cTn>
                              </p:par>
                            </p:childTnLst>
                          </p:cTn>
                        </p:par>
                        <p:par>
                          <p:cTn id="13" fill="hold">
                            <p:stCondLst>
                              <p:cond delay="33504"/>
                            </p:stCondLst>
                            <p:childTnLst>
                              <p:par>
                                <p:cTn id="14" presetID="1" presetClass="mediacall" presetSubtype="0" fill="hold" nodeType="afterEffect">
                                  <p:stCondLst>
                                    <p:cond delay="0"/>
                                  </p:stCondLst>
                                  <p:childTnLst>
                                    <p:cmd type="call" cmd="playFrom(0.0)">
                                      <p:cBhvr>
                                        <p:cTn id="15" dur="2819" fill="hold"/>
                                        <p:tgtEl>
                                          <p:spTgt spid="25"/>
                                        </p:tgtEl>
                                      </p:cBhvr>
                                    </p:cmd>
                                  </p:childTnLst>
                                </p:cTn>
                              </p:par>
                            </p:childTnLst>
                          </p:cTn>
                        </p:par>
                        <p:par>
                          <p:cTn id="16" fill="hold">
                            <p:stCondLst>
                              <p:cond delay="36323"/>
                            </p:stCondLst>
                            <p:childTnLst>
                              <p:par>
                                <p:cTn id="17" presetID="1" presetClass="mediacall" presetSubtype="0" fill="hold" nodeType="afterEffect">
                                  <p:stCondLst>
                                    <p:cond delay="0"/>
                                  </p:stCondLst>
                                  <p:childTnLst>
                                    <p:cmd type="call" cmd="playFrom(0.0)">
                                      <p:cBhvr>
                                        <p:cTn id="18" dur="3204" fill="hold"/>
                                        <p:tgtEl>
                                          <p:spTgt spid="27"/>
                                        </p:tgtEl>
                                      </p:cBhvr>
                                    </p:cmd>
                                  </p:childTnLst>
                                </p:cTn>
                              </p:par>
                            </p:childTnLst>
                          </p:cTn>
                        </p:par>
                        <p:par>
                          <p:cTn id="19" fill="hold">
                            <p:stCondLst>
                              <p:cond delay="39527"/>
                            </p:stCondLst>
                            <p:childTnLst>
                              <p:par>
                                <p:cTn id="20" presetID="1" presetClass="mediacall" presetSubtype="0" fill="hold" nodeType="afterEffect">
                                  <p:stCondLst>
                                    <p:cond delay="0"/>
                                  </p:stCondLst>
                                  <p:childTnLst>
                                    <p:cmd type="call" cmd="playFrom(0.0)">
                                      <p:cBhvr>
                                        <p:cTn id="21" dur="3358" fill="hold"/>
                                        <p:tgtEl>
                                          <p:spTgt spid="28"/>
                                        </p:tgtEl>
                                      </p:cBhvr>
                                    </p:cmd>
                                  </p:childTnLst>
                                </p:cTn>
                              </p:par>
                            </p:childTnLst>
                          </p:cTn>
                        </p:par>
                        <p:par>
                          <p:cTn id="22" fill="hold">
                            <p:stCondLst>
                              <p:cond delay="42885"/>
                            </p:stCondLst>
                            <p:childTnLst>
                              <p:par>
                                <p:cTn id="23" presetID="1" presetClass="mediacall" presetSubtype="0" fill="hold" nodeType="afterEffect">
                                  <p:stCondLst>
                                    <p:cond delay="0"/>
                                  </p:stCondLst>
                                  <p:childTnLst>
                                    <p:cmd type="call" cmd="playFrom(0.0)">
                                      <p:cBhvr>
                                        <p:cTn id="24" dur="3296" fill="hold"/>
                                        <p:tgtEl>
                                          <p:spTgt spid="29"/>
                                        </p:tgtEl>
                                      </p:cBhvr>
                                    </p:cmd>
                                  </p:childTnLst>
                                </p:cTn>
                              </p:par>
                            </p:childTnLst>
                          </p:cTn>
                        </p:par>
                        <p:par>
                          <p:cTn id="25" fill="hold">
                            <p:stCondLst>
                              <p:cond delay="46181"/>
                            </p:stCondLst>
                            <p:childTnLst>
                              <p:par>
                                <p:cTn id="26" presetID="1" presetClass="mediacall" presetSubtype="0" fill="hold" nodeType="afterEffect">
                                  <p:stCondLst>
                                    <p:cond delay="0"/>
                                  </p:stCondLst>
                                  <p:childTnLst>
                                    <p:cmd type="call" cmd="playFrom(0.0)">
                                      <p:cBhvr>
                                        <p:cTn id="27" dur="15098" fill="hold"/>
                                        <p:tgtEl>
                                          <p:spTgt spid="30"/>
                                        </p:tgtEl>
                                      </p:cBhvr>
                                    </p:cmd>
                                  </p:childTnLst>
                                </p:cTn>
                              </p:par>
                            </p:childTnLst>
                          </p:cTn>
                        </p:par>
                        <p:par>
                          <p:cTn id="28" fill="hold">
                            <p:stCondLst>
                              <p:cond delay="61279"/>
                            </p:stCondLst>
                            <p:childTnLst>
                              <p:par>
                                <p:cTn id="29" presetID="1" presetClass="mediacall" presetSubtype="0" fill="hold" nodeType="afterEffect">
                                  <p:stCondLst>
                                    <p:cond delay="0"/>
                                  </p:stCondLst>
                                  <p:childTnLst>
                                    <p:cmd type="call" cmd="playFrom(0.0)">
                                      <p:cBhvr>
                                        <p:cTn id="30" dur="4983" fill="hold"/>
                                        <p:tgtEl>
                                          <p:spTgt spid="31"/>
                                        </p:tgtEl>
                                      </p:cBhvr>
                                    </p:cmd>
                                  </p:childTnLst>
                                </p:cTn>
                              </p:par>
                            </p:childTnLst>
                          </p:cTn>
                        </p:par>
                        <p:par>
                          <p:cTn id="31" fill="hold">
                            <p:stCondLst>
                              <p:cond delay="66262"/>
                            </p:stCondLst>
                            <p:childTnLst>
                              <p:par>
                                <p:cTn id="32" presetID="1" presetClass="mediacall" presetSubtype="0" fill="hold" nodeType="afterEffect">
                                  <p:stCondLst>
                                    <p:cond delay="0"/>
                                  </p:stCondLst>
                                  <p:childTnLst>
                                    <p:cmd type="call" cmd="playFrom(0.0)">
                                      <p:cBhvr>
                                        <p:cTn id="33" dur="12865" fill="hold"/>
                                        <p:tgtEl>
                                          <p:spTgt spid="32"/>
                                        </p:tgtEl>
                                      </p:cBhvr>
                                    </p:cmd>
                                  </p:childTnLst>
                                </p:cTn>
                              </p:par>
                            </p:childTnLst>
                          </p:cTn>
                        </p:par>
                        <p:par>
                          <p:cTn id="34" fill="hold">
                            <p:stCondLst>
                              <p:cond delay="79127"/>
                            </p:stCondLst>
                            <p:childTnLst>
                              <p:par>
                                <p:cTn id="35" presetID="1" presetClass="mediacall" presetSubtype="0" fill="hold" nodeType="afterEffect">
                                  <p:stCondLst>
                                    <p:cond delay="0"/>
                                  </p:stCondLst>
                                  <p:childTnLst>
                                    <p:cmd type="call" cmd="playFrom(0.0)">
                                      <p:cBhvr>
                                        <p:cTn id="36" dur="7694" fill="hold"/>
                                        <p:tgtEl>
                                          <p:spTgt spid="33"/>
                                        </p:tgtEl>
                                      </p:cBhvr>
                                    </p:cmd>
                                  </p:childTnLst>
                                </p:cTn>
                              </p:par>
                            </p:childTnLst>
                          </p:cTn>
                        </p:par>
                        <p:par>
                          <p:cTn id="37" fill="hold">
                            <p:stCondLst>
                              <p:cond delay="86821"/>
                            </p:stCondLst>
                            <p:childTnLst>
                              <p:par>
                                <p:cTn id="38" presetID="1" presetClass="mediacall" presetSubtype="0" fill="hold" nodeType="afterEffect">
                                  <p:stCondLst>
                                    <p:cond delay="0"/>
                                  </p:stCondLst>
                                  <p:childTnLst>
                                    <p:cmd type="call" cmd="playFrom(0.0)">
                                      <p:cBhvr>
                                        <p:cTn id="39" dur="13349"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fill="hold" display="0">
                  <p:stCondLst>
                    <p:cond delay="indefinite"/>
                  </p:stCondLst>
                  <p:endCondLst>
                    <p:cond evt="onStopAudio" delay="0">
                      <p:tgtEl>
                        <p:sldTgt/>
                      </p:tgtEl>
                    </p:cond>
                  </p:endCondLst>
                </p:cTn>
                <p:tgtEl>
                  <p:spTgt spid="22"/>
                </p:tgtEl>
              </p:cMediaNode>
            </p:audio>
            <p:audio>
              <p:cMediaNode vol="80000" showWhenStopped="0">
                <p:cTn id="41" fill="hold" display="0">
                  <p:stCondLst>
                    <p:cond delay="indefinite"/>
                  </p:stCondLst>
                  <p:endCondLst>
                    <p:cond evt="onStopAudio" delay="0">
                      <p:tgtEl>
                        <p:sldTgt/>
                      </p:tgtEl>
                    </p:cond>
                  </p:endCondLst>
                </p:cTn>
                <p:tgtEl>
                  <p:spTgt spid="23"/>
                </p:tgtEl>
              </p:cMediaNode>
            </p:audio>
            <p:audio>
              <p:cMediaNode vol="80000" showWhenStopped="0">
                <p:cTn id="42" fill="hold" display="0">
                  <p:stCondLst>
                    <p:cond delay="indefinite"/>
                  </p:stCondLst>
                  <p:endCondLst>
                    <p:cond evt="onStopAudio" delay="0">
                      <p:tgtEl>
                        <p:sldTgt/>
                      </p:tgtEl>
                    </p:cond>
                  </p:endCondLst>
                </p:cTn>
                <p:tgtEl>
                  <p:spTgt spid="24"/>
                </p:tgtEl>
              </p:cMediaNode>
            </p:audio>
            <p:audio>
              <p:cMediaNode vol="80000" showWhenStopped="0">
                <p:cTn id="43" fill="hold" display="0">
                  <p:stCondLst>
                    <p:cond delay="indefinite"/>
                  </p:stCondLst>
                  <p:endCondLst>
                    <p:cond evt="onStopAudio" delay="0">
                      <p:tgtEl>
                        <p:sldTgt/>
                      </p:tgtEl>
                    </p:cond>
                  </p:endCondLst>
                </p:cTn>
                <p:tgtEl>
                  <p:spTgt spid="25"/>
                </p:tgtEl>
              </p:cMediaNode>
            </p:audio>
            <p:audio>
              <p:cMediaNode vol="80000" showWhenStopped="0">
                <p:cTn id="44" fill="hold" display="0">
                  <p:stCondLst>
                    <p:cond delay="indefinite"/>
                  </p:stCondLst>
                  <p:endCondLst>
                    <p:cond evt="onStopAudio" delay="0">
                      <p:tgtEl>
                        <p:sldTgt/>
                      </p:tgtEl>
                    </p:cond>
                  </p:endCondLst>
                </p:cTn>
                <p:tgtEl>
                  <p:spTgt spid="27"/>
                </p:tgtEl>
              </p:cMediaNode>
            </p:audio>
            <p:audio>
              <p:cMediaNode vol="80000" showWhenStopped="0">
                <p:cTn id="45" fill="hold" display="0">
                  <p:stCondLst>
                    <p:cond delay="indefinite"/>
                  </p:stCondLst>
                  <p:endCondLst>
                    <p:cond evt="onStopAudio" delay="0">
                      <p:tgtEl>
                        <p:sldTgt/>
                      </p:tgtEl>
                    </p:cond>
                  </p:endCondLst>
                </p:cTn>
                <p:tgtEl>
                  <p:spTgt spid="28"/>
                </p:tgtEl>
              </p:cMediaNode>
            </p:audio>
            <p:audio>
              <p:cMediaNode vol="80000" showWhenStopped="0">
                <p:cTn id="46" fill="hold" display="0">
                  <p:stCondLst>
                    <p:cond delay="indefinite"/>
                  </p:stCondLst>
                  <p:endCondLst>
                    <p:cond evt="onStopAudio" delay="0">
                      <p:tgtEl>
                        <p:sldTgt/>
                      </p:tgtEl>
                    </p:cond>
                  </p:endCondLst>
                </p:cTn>
                <p:tgtEl>
                  <p:spTgt spid="29"/>
                </p:tgtEl>
              </p:cMediaNode>
            </p:audio>
            <p:audio>
              <p:cMediaNode vol="80000" showWhenStopped="0">
                <p:cTn id="47" fill="hold" display="0">
                  <p:stCondLst>
                    <p:cond delay="indefinite"/>
                  </p:stCondLst>
                  <p:endCondLst>
                    <p:cond evt="onStopAudio" delay="0">
                      <p:tgtEl>
                        <p:sldTgt/>
                      </p:tgtEl>
                    </p:cond>
                  </p:endCondLst>
                </p:cTn>
                <p:tgtEl>
                  <p:spTgt spid="30"/>
                </p:tgtEl>
              </p:cMediaNode>
            </p:audio>
            <p:audio>
              <p:cMediaNode vol="80000" showWhenStopped="0">
                <p:cTn id="48" fill="hold" display="0">
                  <p:stCondLst>
                    <p:cond delay="indefinite"/>
                  </p:stCondLst>
                  <p:endCondLst>
                    <p:cond evt="onStopAudio" delay="0">
                      <p:tgtEl>
                        <p:sldTgt/>
                      </p:tgtEl>
                    </p:cond>
                  </p:endCondLst>
                </p:cTn>
                <p:tgtEl>
                  <p:spTgt spid="31"/>
                </p:tgtEl>
              </p:cMediaNode>
            </p:audio>
            <p:audio>
              <p:cMediaNode vol="80000" showWhenStopped="0">
                <p:cTn id="49" fill="hold" display="0">
                  <p:stCondLst>
                    <p:cond delay="indefinite"/>
                  </p:stCondLst>
                  <p:endCondLst>
                    <p:cond evt="onStopAudio" delay="0">
                      <p:tgtEl>
                        <p:sldTgt/>
                      </p:tgtEl>
                    </p:cond>
                  </p:endCondLst>
                </p:cTn>
                <p:tgtEl>
                  <p:spTgt spid="32"/>
                </p:tgtEl>
              </p:cMediaNode>
            </p:audio>
            <p:audio>
              <p:cMediaNode vol="80000" showWhenStopped="0">
                <p:cTn id="50" fill="hold" display="0">
                  <p:stCondLst>
                    <p:cond delay="indefinite"/>
                  </p:stCondLst>
                  <p:endCondLst>
                    <p:cond evt="onStopAudio" delay="0">
                      <p:tgtEl>
                        <p:sldTgt/>
                      </p:tgtEl>
                    </p:cond>
                  </p:endCondLst>
                </p:cTn>
                <p:tgtEl>
                  <p:spTgt spid="33"/>
                </p:tgtEl>
              </p:cMediaNode>
            </p:audio>
            <p:audio>
              <p:cMediaNode vol="80000" showWhenStopped="0">
                <p:cTn id="51" fill="hold" display="0">
                  <p:stCondLst>
                    <p:cond delay="indefinite"/>
                  </p:stCondLst>
                  <p:endCondLst>
                    <p:cond evt="onStopAudio" delay="0">
                      <p:tgtEl>
                        <p:sldTgt/>
                      </p:tgtEl>
                    </p:cond>
                  </p:endCondLst>
                </p:cTn>
                <p:tgtEl>
                  <p:spTgt spid="34"/>
                </p:tgtEl>
              </p:cMediaNode>
            </p:audio>
          </p:childTnLst>
        </p:cTn>
      </p:par>
    </p:tnLst>
  </p:timing>
  <p:extLst>
    <p:ext uri="{E180D4A7-C9FB-4DFB-919C-405C955672EB}">
      <p14:showEvtLst xmlns:p14="http://schemas.microsoft.com/office/powerpoint/2010/main">
        <p14:playEvt time="17" objId="2"/>
        <p14:playEvt time="15199" objId="17"/>
        <p14:stopEvt time="15331" objId="2"/>
        <p14:stopEvt time="30446" objId="17"/>
        <p14:playEvt time="31531" objId="4"/>
        <p14:stopEvt time="37684" objId="4"/>
        <p14:playEvt time="37988" objId="7"/>
        <p14:stopEvt time="51400" objId="7"/>
        <p14:playEvt time="52330" objId="12"/>
        <p14:stopEvt time="56441" objId="12"/>
        <p14:playEvt time="57187" objId="13"/>
        <p14:stopEvt time="60925" objId="13"/>
        <p14:playEvt time="61872" objId="14"/>
        <p14:stopEvt time="65611" objId="14"/>
        <p14:playEvt time="66780" objId="16"/>
        <p14:stopEvt time="70517" objId="16"/>
        <p14:playEvt time="71313" objId="18"/>
        <p14:stopEvt time="76819" objId="18"/>
        <p14:playEvt time="77787" objId="19"/>
        <p14:stopEvt time="91228" objId="19"/>
        <p14:playEvt time="92183" objId="20"/>
        <p14:stopEvt time="100462" objId="20"/>
        <p14:playEvt time="101211" objId="21"/>
        <p14:stopEvt time="114886" objId="21"/>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5-1">
            <a:hlinkClick r:id="" action="ppaction://media"/>
            <a:extLst>
              <a:ext uri="{FF2B5EF4-FFF2-40B4-BE49-F238E27FC236}">
                <a16:creationId xmlns:a16="http://schemas.microsoft.com/office/drawing/2014/main" xmlns="" id="{5B58AB44-6A65-4850-AB0A-F66888CCF3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2981" y="325915"/>
            <a:ext cx="487363" cy="487363"/>
          </a:xfrm>
          <a:prstGeom prst="rect">
            <a:avLst/>
          </a:prstGeom>
        </p:spPr>
      </p:pic>
      <p:pic>
        <p:nvPicPr>
          <p:cNvPr id="7" name="16-1">
            <a:hlinkClick r:id="" action="ppaction://media"/>
            <a:extLst>
              <a:ext uri="{FF2B5EF4-FFF2-40B4-BE49-F238E27FC236}">
                <a16:creationId xmlns:a16="http://schemas.microsoft.com/office/drawing/2014/main" xmlns="" id="{7957323F-A6BD-486F-8607-15A7C375E2C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55633" y="1151538"/>
            <a:ext cx="487363" cy="487363"/>
          </a:xfrm>
          <a:prstGeom prst="rect">
            <a:avLst/>
          </a:prstGeom>
        </p:spPr>
      </p:pic>
      <p:pic>
        <p:nvPicPr>
          <p:cNvPr id="3" name="Immagine 2" descr="Immagine che contiene esterni, segnale, sedendo, scuro&#10;&#10;Descrizione generata automaticamente">
            <a:extLst>
              <a:ext uri="{FF2B5EF4-FFF2-40B4-BE49-F238E27FC236}">
                <a16:creationId xmlns:a16="http://schemas.microsoft.com/office/drawing/2014/main" xmlns="" id="{5B387B76-07F3-4ED9-882B-3C22890485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9360" y="595116"/>
            <a:ext cx="4329545" cy="5667768"/>
          </a:xfrm>
          <a:prstGeom prst="rect">
            <a:avLst/>
          </a:prstGeom>
        </p:spPr>
      </p:pic>
      <p:pic>
        <p:nvPicPr>
          <p:cNvPr id="10" name="Immagine 9" descr="Immagine che contiene segnale, scuro, sedendo, monitor&#10;&#10;Descrizione generata automaticamente">
            <a:extLst>
              <a:ext uri="{FF2B5EF4-FFF2-40B4-BE49-F238E27FC236}">
                <a16:creationId xmlns:a16="http://schemas.microsoft.com/office/drawing/2014/main" xmlns="" id="{55CA5487-FE85-4D58-9606-EEA02CD8A79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6361" y="595116"/>
            <a:ext cx="4329545" cy="5667768"/>
          </a:xfrm>
          <a:prstGeom prst="rect">
            <a:avLst/>
          </a:prstGeom>
        </p:spPr>
      </p:pic>
      <p:sp>
        <p:nvSpPr>
          <p:cNvPr id="2" name="TextBox 1">
            <a:extLst>
              <a:ext uri="{FF2B5EF4-FFF2-40B4-BE49-F238E27FC236}">
                <a16:creationId xmlns:a16="http://schemas.microsoft.com/office/drawing/2014/main" xmlns="" id="{E145D4B5-7DC8-46CE-A8A6-501A86A1B020}"/>
              </a:ext>
            </a:extLst>
          </p:cNvPr>
          <p:cNvSpPr txBox="1"/>
          <p:nvPr/>
        </p:nvSpPr>
        <p:spPr>
          <a:xfrm>
            <a:off x="3602184" y="1607126"/>
            <a:ext cx="1239442" cy="707886"/>
          </a:xfrm>
          <a:prstGeom prst="rect">
            <a:avLst/>
          </a:prstGeom>
          <a:noFill/>
        </p:spPr>
        <p:txBody>
          <a:bodyPr wrap="none" rtlCol="0">
            <a:spAutoFit/>
          </a:bodyPr>
          <a:lstStyle/>
          <a:p>
            <a:pPr algn="ctr"/>
            <a:r>
              <a:rPr lang="en-GB" sz="2000">
                <a:solidFill>
                  <a:schemeClr val="bg1"/>
                </a:solidFill>
                <a:latin typeface="Arial" panose="020B0604020202020204" pitchFamily="34" charset="0"/>
                <a:cs typeface="Arial" panose="020B0604020202020204" pitchFamily="34" charset="0"/>
              </a:rPr>
              <a:t>Synthetic</a:t>
            </a:r>
          </a:p>
          <a:p>
            <a:pPr algn="ctr"/>
            <a:r>
              <a:rPr lang="en-GB" sz="2000">
                <a:solidFill>
                  <a:schemeClr val="bg1"/>
                </a:solidFill>
                <a:latin typeface="Arial" panose="020B0604020202020204" pitchFamily="34" charset="0"/>
                <a:cs typeface="Arial" panose="020B0604020202020204" pitchFamily="34" charset="0"/>
              </a:rPr>
              <a:t>material</a:t>
            </a:r>
          </a:p>
        </p:txBody>
      </p:sp>
      <p:sp>
        <p:nvSpPr>
          <p:cNvPr id="8" name="TextBox 7">
            <a:extLst>
              <a:ext uri="{FF2B5EF4-FFF2-40B4-BE49-F238E27FC236}">
                <a16:creationId xmlns:a16="http://schemas.microsoft.com/office/drawing/2014/main" xmlns="" id="{E6A920F9-6784-4E37-8B8E-B086738D7A96}"/>
              </a:ext>
            </a:extLst>
          </p:cNvPr>
          <p:cNvSpPr txBox="1"/>
          <p:nvPr/>
        </p:nvSpPr>
        <p:spPr>
          <a:xfrm>
            <a:off x="7597130" y="1607126"/>
            <a:ext cx="1188006" cy="707886"/>
          </a:xfrm>
          <a:prstGeom prst="rect">
            <a:avLst/>
          </a:prstGeom>
          <a:noFill/>
        </p:spPr>
        <p:txBody>
          <a:bodyPr wrap="square" rtlCol="0">
            <a:spAutoFit/>
          </a:bodyPr>
          <a:lstStyle/>
          <a:p>
            <a:pPr algn="ctr"/>
            <a:r>
              <a:rPr lang="en-GB" sz="2000">
                <a:solidFill>
                  <a:schemeClr val="bg1"/>
                </a:solidFill>
                <a:latin typeface="Arial" panose="020B0604020202020204" pitchFamily="34" charset="0"/>
                <a:cs typeface="Arial" panose="020B0604020202020204" pitchFamily="34" charset="0"/>
              </a:rPr>
              <a:t>Natural material</a:t>
            </a:r>
          </a:p>
        </p:txBody>
      </p:sp>
    </p:spTree>
    <p:extLst>
      <p:ext uri="{BB962C8B-B14F-4D97-AF65-F5344CB8AC3E}">
        <p14:creationId xmlns:p14="http://schemas.microsoft.com/office/powerpoint/2010/main" val="1504277269"/>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60" fill="hold"/>
                                        <p:tgtEl>
                                          <p:spTgt spid="5"/>
                                        </p:tgtEl>
                                      </p:cBhvr>
                                    </p:cmd>
                                  </p:childTnLst>
                                </p:cTn>
                              </p:par>
                            </p:childTnLst>
                          </p:cTn>
                        </p:par>
                        <p:par>
                          <p:cTn id="7" fill="hold">
                            <p:stCondLst>
                              <p:cond delay="8960"/>
                            </p:stCondLst>
                            <p:childTnLst>
                              <p:par>
                                <p:cTn id="8" presetID="1" presetClass="mediacall" presetSubtype="0" fill="hold" nodeType="afterEffect">
                                  <p:stCondLst>
                                    <p:cond delay="0"/>
                                  </p:stCondLst>
                                  <p:childTnLst>
                                    <p:cmd type="call" cmd="playFrom(0.0)">
                                      <p:cBhvr>
                                        <p:cTn id="9" dur="167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12" objId="5"/>
        <p14:playEvt time="8973" objId="7"/>
        <p14:stopEvt time="9104" objId="5"/>
        <p14:playEvt time="25717" objId="8"/>
        <p14:stopEvt time="25852" objId="7"/>
        <p14:playEvt time="44811" objId="9"/>
        <p14:stopEvt time="44926" objId="8"/>
        <p14:stopEvt time="45265" objId="9"/>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descr="Immagine che contiene screenshot&#10;&#10;Descrizione generata automaticamente">
            <a:extLst>
              <a:ext uri="{FF2B5EF4-FFF2-40B4-BE49-F238E27FC236}">
                <a16:creationId xmlns:a16="http://schemas.microsoft.com/office/drawing/2014/main" xmlns="" id="{B1C61971-187D-4DC4-AAF6-E5DB00B2370B}"/>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5191" y="380468"/>
            <a:ext cx="12126809" cy="6097064"/>
          </a:xfrm>
        </p:spPr>
      </p:pic>
      <p:pic>
        <p:nvPicPr>
          <p:cNvPr id="4" name="17">
            <a:hlinkClick r:id="" action="ppaction://media"/>
            <a:extLst>
              <a:ext uri="{FF2B5EF4-FFF2-40B4-BE49-F238E27FC236}">
                <a16:creationId xmlns:a16="http://schemas.microsoft.com/office/drawing/2014/main" xmlns="" id="{3432D2F5-77F5-404D-A126-C1BCE8A11B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5633" y="1977161"/>
            <a:ext cx="487363" cy="487363"/>
          </a:xfrm>
          <a:prstGeom prst="rect">
            <a:avLst/>
          </a:prstGeom>
        </p:spPr>
      </p:pic>
      <p:pic>
        <p:nvPicPr>
          <p:cNvPr id="5" name="18">
            <a:hlinkClick r:id="" action="ppaction://media"/>
            <a:extLst>
              <a:ext uri="{FF2B5EF4-FFF2-40B4-BE49-F238E27FC236}">
                <a16:creationId xmlns:a16="http://schemas.microsoft.com/office/drawing/2014/main" xmlns="" id="{94800C81-9A2B-1248-B487-F0942EEC9D9D}"/>
              </a:ext>
            </a:extLst>
          </p:cNvPr>
          <p:cNvPicPr>
            <a:picLocks noChangeAspect="1"/>
          </p:cNvPicPr>
          <p:nvPr>
            <a:audioFile r:link="rId3"/>
            <p:extLst>
              <p:ext uri="{DAA4B4D4-6D71-4841-9C94-3DE7FCFB9230}">
                <p14:media xmlns:p14="http://schemas.microsoft.com/office/powerpoint/2010/main" r:embed="rId4">
                  <p14:trim end="336.3125"/>
                </p14:media>
              </p:ext>
            </p:extLst>
          </p:nvPr>
        </p:nvPicPr>
        <p:blipFill>
          <a:blip r:embed="rId7"/>
          <a:stretch>
            <a:fillRect/>
          </a:stretch>
        </p:blipFill>
        <p:spPr>
          <a:xfrm>
            <a:off x="255632" y="3817535"/>
            <a:ext cx="487363" cy="487363"/>
          </a:xfrm>
          <a:prstGeom prst="rect">
            <a:avLst/>
          </a:prstGeom>
        </p:spPr>
      </p:pic>
    </p:spTree>
    <p:extLst>
      <p:ext uri="{BB962C8B-B14F-4D97-AF65-F5344CB8AC3E}">
        <p14:creationId xmlns:p14="http://schemas.microsoft.com/office/powerpoint/2010/main" val="1910923080"/>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95" fill="hold"/>
                                        <p:tgtEl>
                                          <p:spTgt spid="4"/>
                                        </p:tgtEl>
                                      </p:cBhvr>
                                    </p:cmd>
                                  </p:childTnLst>
                                </p:cTn>
                              </p:par>
                            </p:childTnLst>
                          </p:cTn>
                        </p:par>
                        <p:par>
                          <p:cTn id="7" fill="hold">
                            <p:stCondLst>
                              <p:cond delay="19095"/>
                            </p:stCondLst>
                            <p:childTnLst>
                              <p:par>
                                <p:cTn id="8" presetID="1" presetClass="mediacall" presetSubtype="0" fill="hold" nodeType="afterEffect">
                                  <p:stCondLst>
                                    <p:cond delay="0"/>
                                  </p:stCondLst>
                                  <p:childTnLst>
                                    <p:cmd type="call" cmd="playFrom(0.0)">
                                      <p:cBhvr>
                                        <p:cTn id="9" dur="151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
                </p:tgtEl>
              </p:cMediaNode>
            </p:audio>
            <p:audio>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3|6.4|14.3|4.8|4.6|4.9|4.5|6.4|14.3|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1484</Words>
  <Application>Microsoft Office PowerPoint</Application>
  <PresentationFormat>Widescreen</PresentationFormat>
  <Paragraphs>169</Paragraphs>
  <Slides>5</Slides>
  <Notes>0</Notes>
  <HiddenSlides>0</HiddenSlides>
  <MMClips>19</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vt:i4>
      </vt:variant>
    </vt:vector>
  </HeadingPairs>
  <TitlesOfParts>
    <vt:vector size="15" baseType="lpstr">
      <vt:lpstr>SimSun</vt:lpstr>
      <vt:lpstr>Arial</vt:lpstr>
      <vt:lpstr>Calibri</vt:lpstr>
      <vt:lpstr>Calibri Light</vt:lpstr>
      <vt:lpstr>Century Gothic</vt:lpstr>
      <vt:lpstr>Courier</vt:lpstr>
      <vt:lpstr>Franklin Gothic Book</vt:lpstr>
      <vt:lpstr>Franklin Gothic Demi Cond</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Alfio Caronti</dc:creator>
  <cp:lastModifiedBy>Alfio Caronti</cp:lastModifiedBy>
  <cp:revision>42</cp:revision>
  <cp:lastPrinted>2020-07-19T15:28:11Z</cp:lastPrinted>
  <dcterms:created xsi:type="dcterms:W3CDTF">2020-06-20T08:26:54Z</dcterms:created>
  <dcterms:modified xsi:type="dcterms:W3CDTF">2025-03-14T12:42:57Z</dcterms:modified>
</cp:coreProperties>
</file>